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62" r:id="rId5"/>
    <p:sldId id="389" r:id="rId6"/>
    <p:sldId id="384" r:id="rId7"/>
    <p:sldId id="383" r:id="rId8"/>
    <p:sldId id="385" r:id="rId9"/>
    <p:sldId id="353" r:id="rId10"/>
    <p:sldId id="386" r:id="rId11"/>
    <p:sldId id="366" r:id="rId12"/>
    <p:sldId id="355" r:id="rId13"/>
    <p:sldId id="393" r:id="rId14"/>
    <p:sldId id="390" r:id="rId15"/>
    <p:sldId id="394" r:id="rId16"/>
    <p:sldId id="391" r:id="rId17"/>
    <p:sldId id="392" r:id="rId18"/>
    <p:sldId id="343"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636"/>
    <a:srgbClr val="C2352E"/>
    <a:srgbClr val="1453D4"/>
    <a:srgbClr val="2997D4"/>
    <a:srgbClr val="32B7F3"/>
    <a:srgbClr val="024F92"/>
    <a:srgbClr val="F5F5F5"/>
    <a:srgbClr val="70A7F3"/>
    <a:srgbClr val="1D3EC1"/>
    <a:srgbClr val="2135AE"/>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p:cViewPr>
        <p:scale>
          <a:sx n="100" d="100"/>
          <a:sy n="100" d="100"/>
        </p:scale>
        <p:origin x="-77" y="1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handoutMaster" Target="handoutMasters/handoutMaster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presProps" Target="pres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ags" Target="tags/tag1.xml" /><Relationship Id="rId27" Type="http://schemas.microsoft.com/office/2018/10/relationships/authors" Target="author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5/20/2025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5/20/2025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128F4A2-EE01-4CBA-242B-892F9376B804}"/>
              </a:ext>
            </a:extLst>
          </p:cNvPr>
          <p:cNvSpPr>
            <a:spLocks noGrp="1"/>
          </p:cNvSpPr>
          <p:nvPr>
            <p:ph type="ctrTitle"/>
          </p:nvPr>
        </p:nvSpPr>
        <p:spPr>
          <a:xfrm>
            <a:off x="653583" y="383156"/>
            <a:ext cx="10865317" cy="3768220"/>
          </a:xfrm>
        </p:spPr>
        <p:txBody>
          <a:bodyPr anchor="b"/>
          <a:lstStyle>
            <a:lvl1pPr algn="l">
              <a:defRPr sz="5400">
                <a:solidFill>
                  <a:schemeClr val="tx1"/>
                </a:solidFill>
              </a:defRPr>
            </a:lvl1pPr>
          </a:lstStyle>
          <a:p>
            <a:r>
              <a:rPr lang="en-US"/>
              <a:t>Click to edit Master title style</a:t>
            </a:r>
            <a:endParaRPr lang="x-none"/>
          </a:p>
        </p:txBody>
      </p:sp>
      <p:sp>
        <p:nvSpPr>
          <p:cNvPr id="19" name="Subtitle 2">
            <a:extLst>
              <a:ext uri="{FF2B5EF4-FFF2-40B4-BE49-F238E27FC236}">
                <a16:creationId xmlns:a16="http://schemas.microsoft.com/office/drawing/2014/main" id="{06F3E6C8-C3BA-6487-EC36-6942C4DAAAA9}"/>
              </a:ext>
            </a:extLst>
          </p:cNvPr>
          <p:cNvSpPr>
            <a:spLocks noGrp="1"/>
          </p:cNvSpPr>
          <p:nvPr>
            <p:ph type="subTitle" idx="1"/>
          </p:nvPr>
        </p:nvSpPr>
        <p:spPr>
          <a:xfrm>
            <a:off x="653583" y="4253117"/>
            <a:ext cx="10865317" cy="1174224"/>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1" name="Text Placeholder 3">
            <a:extLst>
              <a:ext uri="{FF2B5EF4-FFF2-40B4-BE49-F238E27FC236}">
                <a16:creationId xmlns:a16="http://schemas.microsoft.com/office/drawing/2014/main" id="{02B64614-3490-74B5-758E-8582A71C07E7}"/>
              </a:ext>
            </a:extLst>
          </p:cNvPr>
          <p:cNvSpPr>
            <a:spLocks noGrp="1"/>
          </p:cNvSpPr>
          <p:nvPr>
            <p:ph type="body" sz="quarter" idx="19"/>
          </p:nvPr>
        </p:nvSpPr>
        <p:spPr>
          <a:xfrm>
            <a:off x="653583" y="5739518"/>
            <a:ext cx="1828800"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41" name="Date Placeholder 3">
            <a:extLst>
              <a:ext uri="{FF2B5EF4-FFF2-40B4-BE49-F238E27FC236}">
                <a16:creationId xmlns:a16="http://schemas.microsoft.com/office/drawing/2014/main" id="{1B0611EC-60B3-4B52-5BE8-A3E876EC97A0}"/>
              </a:ext>
            </a:extLst>
          </p:cNvPr>
          <p:cNvSpPr>
            <a:spLocks noGrp="1"/>
          </p:cNvSpPr>
          <p:nvPr>
            <p:ph type="dt" sz="half" idx="10"/>
          </p:nvPr>
        </p:nvSpPr>
        <p:spPr>
          <a:xfrm>
            <a:off x="838200" y="6356350"/>
            <a:ext cx="2743200" cy="365125"/>
          </a:xfrm>
          <a:prstGeom prst="rect">
            <a:avLst/>
          </a:prstGeom>
        </p:spPr>
        <p:txBody>
          <a:bodyPr/>
          <a:lstStyle/>
          <a:p>
            <a:r>
              <a:rPr lang="en-US" altLang="zh-CN"/>
              <a:t>03/12/2025</a:t>
            </a:r>
            <a:fld id="{B62492F7-AF48-144F-A38F-899165CDF1AF}" type="datetimeFigureOut">
              <a:rPr lang="x-none" smtClean="0"/>
              <a:t>5/20/2025</a:t>
            </a:fld>
            <a:endParaRPr lang="x-none"/>
          </a:p>
        </p:txBody>
      </p:sp>
      <p:sp>
        <p:nvSpPr>
          <p:cNvPr id="42" name="Footer Placeholder 4">
            <a:extLst>
              <a:ext uri="{FF2B5EF4-FFF2-40B4-BE49-F238E27FC236}">
                <a16:creationId xmlns:a16="http://schemas.microsoft.com/office/drawing/2014/main" id="{13590703-55FF-F73B-5303-1591B4AEDD9D}"/>
              </a:ext>
            </a:extLst>
          </p:cNvPr>
          <p:cNvSpPr>
            <a:spLocks noGrp="1"/>
          </p:cNvSpPr>
          <p:nvPr>
            <p:ph type="ftr" sz="quarter" idx="11"/>
          </p:nvPr>
        </p:nvSpPr>
        <p:spPr>
          <a:xfrm>
            <a:off x="4038600" y="6356350"/>
            <a:ext cx="4114800" cy="365125"/>
          </a:xfrm>
          <a:prstGeom prst="rect">
            <a:avLst/>
          </a:prstGeom>
        </p:spPr>
        <p:txBody>
          <a:bodyPr/>
          <a:lstStyle/>
          <a:p>
            <a:r>
              <a:rPr lang="en-US" altLang="zh-CN"/>
              <a:t>Sample Footer Text</a:t>
            </a:r>
          </a:p>
        </p:txBody>
      </p:sp>
      <p:sp>
        <p:nvSpPr>
          <p:cNvPr id="43" name="Slide Number Placeholder 5">
            <a:extLst>
              <a:ext uri="{FF2B5EF4-FFF2-40B4-BE49-F238E27FC236}">
                <a16:creationId xmlns:a16="http://schemas.microsoft.com/office/drawing/2014/main" id="{7A28125E-23C5-98AD-F07E-1C566FF150E5}"/>
              </a:ext>
            </a:extLst>
          </p:cNvPr>
          <p:cNvSpPr>
            <a:spLocks noGrp="1"/>
          </p:cNvSpPr>
          <p:nvPr>
            <p:ph type="sldNum" sz="quarter" idx="12"/>
          </p:nvPr>
        </p:nvSpPr>
        <p:spPr>
          <a:xfrm>
            <a:off x="8610600" y="6356350"/>
            <a:ext cx="2743200" cy="365125"/>
          </a:xfrm>
        </p:spPr>
        <p:txBody>
          <a:bodyPr/>
          <a:lstStyle/>
          <a:p>
            <a:fld id="{4CC7497A-8219-D24C-A0EB-E9A5CBD8030E}" type="slidenum">
              <a:rPr lang="x-none" smtClean="0"/>
              <a:t>‹#›</a:t>
            </a:fld>
            <a:endParaRPr lang="x-none"/>
          </a:p>
        </p:txBody>
      </p:sp>
      <p:cxnSp>
        <p:nvCxnSpPr>
          <p:cNvPr id="17"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4750" y="6667500"/>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23854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991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096000" y="452387"/>
            <a:ext cx="56997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032671BA-90EF-59B5-C249-F7C365215572}"/>
              </a:ext>
            </a:extLst>
          </p:cNvPr>
          <p:cNvSpPr>
            <a:spLocks noGrp="1"/>
          </p:cNvSpPr>
          <p:nvPr>
            <p:ph type="subTitle" idx="1"/>
          </p:nvPr>
        </p:nvSpPr>
        <p:spPr>
          <a:xfrm>
            <a:off x="6096000" y="4521200"/>
            <a:ext cx="56997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304846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13868"/>
            <a:ext cx="5943600" cy="3977640"/>
          </a:xfrm>
        </p:spPr>
        <p:txBody>
          <a:bodyPr anchor="b">
            <a:noAutofit/>
          </a:bodyPr>
          <a:lstStyle>
            <a:lvl1pPr algn="l">
              <a:defRPr sz="5400">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1F53C620-9E4A-9463-32D9-EAB787FF6164}"/>
              </a:ext>
            </a:extLst>
          </p:cNvPr>
          <p:cNvSpPr>
            <a:spLocks noGrp="1"/>
          </p:cNvSpPr>
          <p:nvPr>
            <p:ph type="subTitle" idx="1" hasCustomPrompt="1"/>
          </p:nvPr>
        </p:nvSpPr>
        <p:spPr>
          <a:xfrm>
            <a:off x="422883" y="4405376"/>
            <a:ext cx="5952189" cy="1487424"/>
          </a:xfrm>
        </p:spPr>
        <p:txBody>
          <a:bodyPr anchor="t">
            <a:noAutofit/>
          </a:bodyPr>
          <a:lstStyle>
            <a:lvl1pPr marL="0" indent="0" algn="l">
              <a:buNone/>
              <a:defRPr sz="2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3813000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63553908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5 Textboxes">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D3B1BB6E-B06C-A17C-8C3E-79EABCBE4EF7}"/>
              </a:ext>
              <a:ext uri="{C183D7F6-B498-43B3-948B-1728B52AA6E4}">
                <adec:decorative xmlns:adec="http://schemas.microsoft.com/office/drawing/2017/decorative" val="1"/>
              </a:ext>
            </a:extLst>
          </p:cNvPr>
          <p:cNvSpPr>
            <a:spLocks noChangeArrowheads="1"/>
          </p:cNvSpPr>
          <p:nvPr userDrawn="1"/>
        </p:nvSpPr>
        <p:spPr bwMode="auto">
          <a:xfrm>
            <a:off x="986779"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0731A7D4-E0B1-9EFC-60E9-55B28D5F0295}"/>
              </a:ext>
              <a:ext uri="{C183D7F6-B498-43B3-948B-1728B52AA6E4}">
                <adec:decorative xmlns:adec="http://schemas.microsoft.com/office/drawing/2017/decorative" val="1"/>
              </a:ext>
            </a:extLst>
          </p:cNvPr>
          <p:cNvSpPr>
            <a:spLocks noChangeArrowheads="1"/>
          </p:cNvSpPr>
          <p:nvPr userDrawn="1"/>
        </p:nvSpPr>
        <p:spPr bwMode="auto">
          <a:xfrm>
            <a:off x="986779"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F379DD77-5A9A-AFFB-A8F9-07D52E7790AB}"/>
              </a:ext>
              <a:ext uri="{C183D7F6-B498-43B3-948B-1728B52AA6E4}">
                <adec:decorative xmlns:adec="http://schemas.microsoft.com/office/drawing/2017/decorative" val="1"/>
              </a:ext>
            </a:extLst>
          </p:cNvPr>
          <p:cNvSpPr>
            <a:spLocks noChangeArrowheads="1"/>
          </p:cNvSpPr>
          <p:nvPr userDrawn="1"/>
        </p:nvSpPr>
        <p:spPr bwMode="auto">
          <a:xfrm>
            <a:off x="986779" y="489057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0" name="Rectangle 89">
            <a:extLst>
              <a:ext uri="{FF2B5EF4-FFF2-40B4-BE49-F238E27FC236}">
                <a16:creationId xmlns:a16="http://schemas.microsoft.com/office/drawing/2014/main" id="{8D81854D-7A68-8152-BE67-C5FD9CA58AA9}"/>
              </a:ext>
              <a:ext uri="{C183D7F6-B498-43B3-948B-1728B52AA6E4}">
                <adec:decorative xmlns:adec="http://schemas.microsoft.com/office/drawing/2017/decorative" val="1"/>
              </a:ext>
            </a:extLst>
          </p:cNvPr>
          <p:cNvSpPr>
            <a:spLocks noChangeArrowheads="1"/>
          </p:cNvSpPr>
          <p:nvPr userDrawn="1"/>
        </p:nvSpPr>
        <p:spPr bwMode="auto">
          <a:xfrm>
            <a:off x="6307406"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1">
            <a:extLst>
              <a:ext uri="{FF2B5EF4-FFF2-40B4-BE49-F238E27FC236}">
                <a16:creationId xmlns:a16="http://schemas.microsoft.com/office/drawing/2014/main" id="{EA9BC805-8AC0-6973-6307-402D4873D258}"/>
              </a:ext>
              <a:ext uri="{C183D7F6-B498-43B3-948B-1728B52AA6E4}">
                <adec:decorative xmlns:adec="http://schemas.microsoft.com/office/drawing/2017/decorative" val="1"/>
              </a:ext>
            </a:extLst>
          </p:cNvPr>
          <p:cNvSpPr>
            <a:spLocks noChangeArrowheads="1"/>
          </p:cNvSpPr>
          <p:nvPr userDrawn="1"/>
        </p:nvSpPr>
        <p:spPr bwMode="auto">
          <a:xfrm>
            <a:off x="6307406"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7922A121-F74E-1DBB-F90E-9ECA5D27387F}"/>
              </a:ext>
            </a:extLst>
          </p:cNvPr>
          <p:cNvSpPr>
            <a:spLocks noGrp="1"/>
          </p:cNvSpPr>
          <p:nvPr>
            <p:ph type="body" sz="quarter" idx="28" hasCustomPrompt="1"/>
          </p:nvPr>
        </p:nvSpPr>
        <p:spPr>
          <a:xfrm>
            <a:off x="964941" y="2587692"/>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01</a:t>
            </a:r>
          </a:p>
        </p:txBody>
      </p:sp>
      <p:sp>
        <p:nvSpPr>
          <p:cNvPr id="9" name="Text Placeholder 7">
            <a:extLst>
              <a:ext uri="{FF2B5EF4-FFF2-40B4-BE49-F238E27FC236}">
                <a16:creationId xmlns:a16="http://schemas.microsoft.com/office/drawing/2014/main" id="{41A28972-BB4A-9DE5-EC1C-17EC2CEC12C1}"/>
              </a:ext>
            </a:extLst>
          </p:cNvPr>
          <p:cNvSpPr>
            <a:spLocks noGrp="1"/>
          </p:cNvSpPr>
          <p:nvPr>
            <p:ph type="body" sz="quarter" idx="18"/>
          </p:nvPr>
        </p:nvSpPr>
        <p:spPr>
          <a:xfrm>
            <a:off x="1722438" y="2255838"/>
            <a:ext cx="4381500" cy="1111250"/>
          </a:xfrm>
        </p:spPr>
        <p:txBody>
          <a:bodyPr anchor="ctr"/>
          <a:lstStyle>
            <a:lvl1pPr marL="0" indent="0">
              <a:lnSpc>
                <a:spcPct val="100000"/>
              </a:lnSpc>
              <a:buFontTx/>
              <a:buNone/>
              <a:defRPr sz="1800" b="1">
                <a:latin typeface="+mj-lt"/>
              </a:defRPr>
            </a:lvl1pPr>
            <a:lvl2pPr>
              <a:lnSpc>
                <a:spcPct val="100000"/>
              </a:lnSpc>
              <a:defRPr sz="1800" b="1"/>
            </a:lvl2pPr>
            <a:lvl3pPr>
              <a:lnSpc>
                <a:spcPct val="100000"/>
              </a:lnSpc>
              <a:defRPr sz="1800" b="1"/>
            </a:lvl3pPr>
            <a:lvl4pPr>
              <a:lnSpc>
                <a:spcPct val="100000"/>
              </a:lnSpc>
              <a:defRPr sz="1800" b="1"/>
            </a:lvl4pPr>
            <a:lvl5pPr>
              <a:lnSpc>
                <a:spcPct val="100000"/>
              </a:lnSpc>
              <a:defRPr sz="1800" b="1"/>
            </a:lvl5pPr>
          </a:lstStyle>
          <a:p>
            <a:pPr lvl="0"/>
            <a:r>
              <a:rPr lang="en-GB" altLang="zh-CN"/>
              <a:t>Click to edit Master text styles</a:t>
            </a:r>
          </a:p>
        </p:txBody>
      </p:sp>
      <p:sp>
        <p:nvSpPr>
          <p:cNvPr id="5" name="Text Placeholder 3">
            <a:extLst>
              <a:ext uri="{FF2B5EF4-FFF2-40B4-BE49-F238E27FC236}">
                <a16:creationId xmlns:a16="http://schemas.microsoft.com/office/drawing/2014/main" id="{A1934284-00BE-576C-F2BA-050CD34490BA}"/>
              </a:ext>
            </a:extLst>
          </p:cNvPr>
          <p:cNvSpPr>
            <a:spLocks noGrp="1"/>
          </p:cNvSpPr>
          <p:nvPr>
            <p:ph type="body" sz="quarter" idx="29" hasCustomPrompt="1"/>
          </p:nvPr>
        </p:nvSpPr>
        <p:spPr>
          <a:xfrm>
            <a:off x="964941"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02</a:t>
            </a:r>
          </a:p>
        </p:txBody>
      </p:sp>
      <p:sp>
        <p:nvSpPr>
          <p:cNvPr id="22" name="Text Placeholder 7">
            <a:extLst>
              <a:ext uri="{FF2B5EF4-FFF2-40B4-BE49-F238E27FC236}">
                <a16:creationId xmlns:a16="http://schemas.microsoft.com/office/drawing/2014/main" id="{2D4614F8-0641-9496-CFCF-28C79812257F}"/>
              </a:ext>
            </a:extLst>
          </p:cNvPr>
          <p:cNvSpPr>
            <a:spLocks noGrp="1"/>
          </p:cNvSpPr>
          <p:nvPr>
            <p:ph type="body" sz="quarter" idx="20"/>
          </p:nvPr>
        </p:nvSpPr>
        <p:spPr>
          <a:xfrm>
            <a:off x="1722438" y="340955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1" name="Text Placeholder 3">
            <a:extLst>
              <a:ext uri="{FF2B5EF4-FFF2-40B4-BE49-F238E27FC236}">
                <a16:creationId xmlns:a16="http://schemas.microsoft.com/office/drawing/2014/main" id="{104425C6-1E3A-2D07-F971-EA5DD926CB83}"/>
              </a:ext>
            </a:extLst>
          </p:cNvPr>
          <p:cNvSpPr>
            <a:spLocks noGrp="1"/>
          </p:cNvSpPr>
          <p:nvPr>
            <p:ph type="body" sz="quarter" idx="30" hasCustomPrompt="1"/>
          </p:nvPr>
        </p:nvSpPr>
        <p:spPr>
          <a:xfrm>
            <a:off x="964941" y="4888713"/>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03</a:t>
            </a:r>
          </a:p>
        </p:txBody>
      </p:sp>
      <p:sp>
        <p:nvSpPr>
          <p:cNvPr id="24" name="Text Placeholder 7">
            <a:extLst>
              <a:ext uri="{FF2B5EF4-FFF2-40B4-BE49-F238E27FC236}">
                <a16:creationId xmlns:a16="http://schemas.microsoft.com/office/drawing/2014/main" id="{F10C586E-C370-0572-962A-51D7AD99CB16}"/>
              </a:ext>
            </a:extLst>
          </p:cNvPr>
          <p:cNvSpPr>
            <a:spLocks noGrp="1"/>
          </p:cNvSpPr>
          <p:nvPr>
            <p:ph type="body" sz="quarter" idx="22"/>
          </p:nvPr>
        </p:nvSpPr>
        <p:spPr>
          <a:xfrm>
            <a:off x="1722438" y="456327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2" name="Text Placeholder 3">
            <a:extLst>
              <a:ext uri="{FF2B5EF4-FFF2-40B4-BE49-F238E27FC236}">
                <a16:creationId xmlns:a16="http://schemas.microsoft.com/office/drawing/2014/main" id="{676BF66F-CB64-BBEF-FBC9-3B4A250FF543}"/>
              </a:ext>
            </a:extLst>
          </p:cNvPr>
          <p:cNvSpPr>
            <a:spLocks noGrp="1"/>
          </p:cNvSpPr>
          <p:nvPr>
            <p:ph type="body" sz="quarter" idx="31" hasCustomPrompt="1"/>
          </p:nvPr>
        </p:nvSpPr>
        <p:spPr>
          <a:xfrm>
            <a:off x="6285543" y="2590187"/>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04</a:t>
            </a:r>
          </a:p>
        </p:txBody>
      </p:sp>
      <p:sp>
        <p:nvSpPr>
          <p:cNvPr id="10" name="Text Placeholder 7">
            <a:extLst>
              <a:ext uri="{FF2B5EF4-FFF2-40B4-BE49-F238E27FC236}">
                <a16:creationId xmlns:a16="http://schemas.microsoft.com/office/drawing/2014/main" id="{C15F872C-5958-E6E3-B049-C7D76BD6022C}"/>
              </a:ext>
            </a:extLst>
          </p:cNvPr>
          <p:cNvSpPr>
            <a:spLocks noGrp="1"/>
          </p:cNvSpPr>
          <p:nvPr>
            <p:ph type="body" sz="quarter" idx="19"/>
          </p:nvPr>
        </p:nvSpPr>
        <p:spPr>
          <a:xfrm>
            <a:off x="7047318" y="224428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3" name="Text Placeholder 3">
            <a:extLst>
              <a:ext uri="{FF2B5EF4-FFF2-40B4-BE49-F238E27FC236}">
                <a16:creationId xmlns:a16="http://schemas.microsoft.com/office/drawing/2014/main" id="{09563155-4732-CF95-38F9-9E62545CF208}"/>
              </a:ext>
            </a:extLst>
          </p:cNvPr>
          <p:cNvSpPr>
            <a:spLocks noGrp="1"/>
          </p:cNvSpPr>
          <p:nvPr>
            <p:ph type="body" sz="quarter" idx="32" hasCustomPrompt="1"/>
          </p:nvPr>
        </p:nvSpPr>
        <p:spPr>
          <a:xfrm>
            <a:off x="6285543"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05</a:t>
            </a:r>
          </a:p>
        </p:txBody>
      </p:sp>
      <p:sp>
        <p:nvSpPr>
          <p:cNvPr id="23" name="Text Placeholder 7">
            <a:extLst>
              <a:ext uri="{FF2B5EF4-FFF2-40B4-BE49-F238E27FC236}">
                <a16:creationId xmlns:a16="http://schemas.microsoft.com/office/drawing/2014/main" id="{48632D52-9F72-E6F7-9843-8646F95B5FA3}"/>
              </a:ext>
            </a:extLst>
          </p:cNvPr>
          <p:cNvSpPr>
            <a:spLocks noGrp="1"/>
          </p:cNvSpPr>
          <p:nvPr>
            <p:ph type="body" sz="quarter" idx="21"/>
          </p:nvPr>
        </p:nvSpPr>
        <p:spPr>
          <a:xfrm>
            <a:off x="7047318" y="339800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327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21915AA-7D4E-CEF2-0E27-CA6FB479DB37}"/>
              </a:ext>
            </a:extLst>
          </p:cNvPr>
          <p:cNvSpPr>
            <a:spLocks noGrp="1"/>
          </p:cNvSpPr>
          <p:nvPr>
            <p:ph sz="quarter" idx="10"/>
          </p:nvPr>
        </p:nvSpPr>
        <p:spPr>
          <a:xfrm>
            <a:off x="981914" y="2032000"/>
            <a:ext cx="10371883" cy="3983039"/>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978005"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03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anchor="ctr">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5E18C40-517B-C014-D81B-823BAE2FD5AD}"/>
              </a:ext>
            </a:extLst>
          </p:cNvPr>
          <p:cNvSpPr>
            <a:spLocks noGrp="1"/>
          </p:cNvSpPr>
          <p:nvPr>
            <p:ph sz="quarter" idx="10"/>
          </p:nvPr>
        </p:nvSpPr>
        <p:spPr>
          <a:xfrm>
            <a:off x="849798" y="1542474"/>
            <a:ext cx="10504000" cy="447256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0" name="Date Placeholder 3">
            <a:extLst>
              <a:ext uri="{FF2B5EF4-FFF2-40B4-BE49-F238E27FC236}">
                <a16:creationId xmlns:a16="http://schemas.microsoft.com/office/drawing/2014/main" id="{5526D3A9-25EF-273F-0E13-352453468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3636B9F0-0AA4-2C68-C74E-D1921EFEE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DA9B5B83-6D7B-707F-F948-6BD712772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32" name="Straight Connector 31">
            <a:extLst>
              <a:ext uri="{FF2B5EF4-FFF2-40B4-BE49-F238E27FC236}">
                <a16:creationId xmlns:a16="http://schemas.microsoft.com/office/drawing/2014/main" id="{4E29DE8E-07F5-D1B2-C0AF-4DDB3060CABE}"/>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AFC956-0159-EEB8-6BC1-9C3F1B1AE455}"/>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343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600">
                <a:solidFill>
                  <a:schemeClr val="tx1"/>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04095B0E-61E1-13CE-6F7F-EE3F7FD0FD93}"/>
              </a:ext>
            </a:extLst>
          </p:cNvPr>
          <p:cNvSpPr>
            <a:spLocks noGrp="1"/>
          </p:cNvSpPr>
          <p:nvPr>
            <p:ph sz="quarter" idx="10"/>
          </p:nvPr>
        </p:nvSpPr>
        <p:spPr>
          <a:xfrm>
            <a:off x="838198" y="314036"/>
            <a:ext cx="10515600" cy="57010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E379A793-2C0E-8F06-4362-96A1983B5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5" name="Footer Placeholder 4">
            <a:extLst>
              <a:ext uri="{FF2B5EF4-FFF2-40B4-BE49-F238E27FC236}">
                <a16:creationId xmlns:a16="http://schemas.microsoft.com/office/drawing/2014/main" id="{302C9044-6596-30C3-95FD-F186F8096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06E5F415-CF39-9236-9576-0DF9F95C1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442844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304FB75-D5E0-9511-4FD2-C68C1C091E54}"/>
              </a:ext>
            </a:extLst>
          </p:cNvPr>
          <p:cNvSpPr>
            <a:spLocks noGrp="1"/>
          </p:cNvSpPr>
          <p:nvPr>
            <p:ph sz="quarter" idx="10"/>
          </p:nvPr>
        </p:nvSpPr>
        <p:spPr>
          <a:xfrm>
            <a:off x="849799" y="1847276"/>
            <a:ext cx="10498202" cy="416776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5" name="Date Placeholder 3">
            <a:extLst>
              <a:ext uri="{FF2B5EF4-FFF2-40B4-BE49-F238E27FC236}">
                <a16:creationId xmlns:a16="http://schemas.microsoft.com/office/drawing/2014/main" id="{C1F12379-188A-C977-1150-3E5925DBE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6" name="Footer Placeholder 4">
            <a:extLst>
              <a:ext uri="{FF2B5EF4-FFF2-40B4-BE49-F238E27FC236}">
                <a16:creationId xmlns:a16="http://schemas.microsoft.com/office/drawing/2014/main" id="{CBBEF7DA-BA6D-A07F-F03E-2BC9F8B31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7" name="Slide Number Placeholder 5">
            <a:extLst>
              <a:ext uri="{FF2B5EF4-FFF2-40B4-BE49-F238E27FC236}">
                <a16:creationId xmlns:a16="http://schemas.microsoft.com/office/drawing/2014/main" id="{FC858912-AA2F-5EAF-FCD4-B77FA992F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1" name="Straight Connector 31">
            <a:extLst>
              <a:ext uri="{FF2B5EF4-FFF2-40B4-BE49-F238E27FC236}">
                <a16:creationId xmlns:a16="http://schemas.microsoft.com/office/drawing/2014/main" id="{D429890D-AAF9-8BC9-BD12-23ABDAA04540}"/>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4611981F-BBC7-0DC8-FC22-8FF2B06CB48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16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74D1E701-C09D-5C9D-D6F0-B24CF24DE81B}"/>
              </a:ext>
            </a:extLst>
          </p:cNvPr>
          <p:cNvSpPr>
            <a:spLocks noGrp="1"/>
          </p:cNvSpPr>
          <p:nvPr>
            <p:ph sz="quarter" idx="10"/>
          </p:nvPr>
        </p:nvSpPr>
        <p:spPr>
          <a:xfrm>
            <a:off x="5624949" y="2385975"/>
            <a:ext cx="5728848" cy="245479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DFB65093-A00A-3EDD-C0C5-4CDFFD32B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83D35FF5-CE2E-247E-ACA9-67EA0D2584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AC35B66F-F94E-7191-89B2-9BC080EC5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9" name="Straight Connector 31">
            <a:extLst>
              <a:ext uri="{FF2B5EF4-FFF2-40B4-BE49-F238E27FC236}">
                <a16:creationId xmlns:a16="http://schemas.microsoft.com/office/drawing/2014/main" id="{318DEC2A-2948-AEF3-C9E8-2ED520DE083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6F8E1B26-93AA-F87D-FBC9-B4B64DEAF7D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53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rmAutofit/>
          </a:bodyPr>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67179A23-77F8-DF71-F294-EBB8C50418C9}"/>
              </a:ext>
            </a:extLst>
          </p:cNvPr>
          <p:cNvSpPr>
            <a:spLocks noGrp="1"/>
          </p:cNvSpPr>
          <p:nvPr>
            <p:ph sz="quarter" idx="10"/>
          </p:nvPr>
        </p:nvSpPr>
        <p:spPr>
          <a:xfrm>
            <a:off x="5126188" y="2258569"/>
            <a:ext cx="6227609" cy="355701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FBDE5B8C-BD87-04ED-9CEF-4AFD2D0C8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5" name="Footer Placeholder 4">
            <a:extLst>
              <a:ext uri="{FF2B5EF4-FFF2-40B4-BE49-F238E27FC236}">
                <a16:creationId xmlns:a16="http://schemas.microsoft.com/office/drawing/2014/main" id="{8671EFC9-7505-F7FF-CF6B-86AB994377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511F0AB1-6FFC-E765-BFAA-96D029963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2"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576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62B6FC0-CD1A-BD65-FEB7-E284C451FDF0}"/>
              </a:ext>
            </a:extLst>
          </p:cNvPr>
          <p:cNvSpPr>
            <a:spLocks noGrp="1"/>
          </p:cNvSpPr>
          <p:nvPr>
            <p:ph type="body" sz="quarter" idx="19"/>
          </p:nvPr>
        </p:nvSpPr>
        <p:spPr>
          <a:xfrm>
            <a:off x="9740624" y="5739518"/>
            <a:ext cx="1828800"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4" name="Subtitle 2">
            <a:extLst>
              <a:ext uri="{FF2B5EF4-FFF2-40B4-BE49-F238E27FC236}">
                <a16:creationId xmlns:a16="http://schemas.microsoft.com/office/drawing/2014/main" id="{127A418C-2617-BA69-B155-E2F7C513BF97}"/>
              </a:ext>
            </a:extLst>
          </p:cNvPr>
          <p:cNvSpPr>
            <a:spLocks noGrp="1"/>
          </p:cNvSpPr>
          <p:nvPr>
            <p:ph type="subTitle" idx="1"/>
          </p:nvPr>
        </p:nvSpPr>
        <p:spPr>
          <a:xfrm>
            <a:off x="657225" y="4253117"/>
            <a:ext cx="10912199"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5" name="Title 1">
            <a:extLst>
              <a:ext uri="{FF2B5EF4-FFF2-40B4-BE49-F238E27FC236}">
                <a16:creationId xmlns:a16="http://schemas.microsoft.com/office/drawing/2014/main" id="{F49CB64D-D719-084C-2B74-BFFBB84F6AA5}"/>
              </a:ext>
            </a:extLst>
          </p:cNvPr>
          <p:cNvSpPr>
            <a:spLocks noGrp="1"/>
          </p:cNvSpPr>
          <p:nvPr>
            <p:ph type="ctrTitle" hasCustomPrompt="1"/>
          </p:nvPr>
        </p:nvSpPr>
        <p:spPr>
          <a:xfrm>
            <a:off x="657225" y="383156"/>
            <a:ext cx="10912199" cy="3768220"/>
          </a:xfrm>
        </p:spPr>
        <p:txBody>
          <a:bodyPr anchor="b"/>
          <a:lstStyle>
            <a:lvl1pPr algn="r">
              <a:defRPr sz="5400">
                <a:solidFill>
                  <a:schemeClr val="tx1"/>
                </a:solidFill>
              </a:defRPr>
            </a:lvl1pPr>
          </a:lstStyle>
          <a:p>
            <a:r>
              <a:rPr lang="en-US"/>
              <a:t>Click to edit Master title style</a:t>
            </a:r>
            <a:endParaRPr lang="x-none"/>
          </a:p>
        </p:txBody>
      </p:sp>
      <p:sp>
        <p:nvSpPr>
          <p:cNvPr id="10" name="Date Placeholder 3">
            <a:extLst>
              <a:ext uri="{FF2B5EF4-FFF2-40B4-BE49-F238E27FC236}">
                <a16:creationId xmlns:a16="http://schemas.microsoft.com/office/drawing/2014/main" id="{AA6442EC-060A-D246-CC1B-D250262DD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1C3DCF65-6641-B724-7326-DD1DD9AC9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E701096-2A85-8EA8-A5EC-D38F540D6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2"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0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rmAutofit/>
          </a:bodyPr>
          <a:lstStyle>
            <a:lvl1pPr>
              <a:defRPr sz="3600">
                <a:solidFill>
                  <a:schemeClr val="tx1"/>
                </a:solidFill>
              </a:defRPr>
            </a:lvl1pPr>
          </a:lstStyle>
          <a:p>
            <a:r>
              <a:rPr lang="en-US"/>
              <a:t>Click to edit Master title style</a:t>
            </a:r>
          </a:p>
        </p:txBody>
      </p:sp>
      <p:sp>
        <p:nvSpPr>
          <p:cNvPr id="3" name="Date Placeholder 3">
            <a:extLst>
              <a:ext uri="{FF2B5EF4-FFF2-40B4-BE49-F238E27FC236}">
                <a16:creationId xmlns:a16="http://schemas.microsoft.com/office/drawing/2014/main" id="{8BE3F9A9-6F1E-9A87-9F34-719BDBBB1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A034BEAC-979B-C481-66E0-57CBE849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1633B9A1-B856-0C6C-BE29-3F7047578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7" name="Straight Connector 31">
            <a:extLst>
              <a:ext uri="{FF2B5EF4-FFF2-40B4-BE49-F238E27FC236}">
                <a16:creationId xmlns:a16="http://schemas.microsoft.com/office/drawing/2014/main" id="{574AC177-8C09-79F3-8CC6-DA60495C446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B15B36F5-13CB-A1A3-0ECD-756964BC0688}"/>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8D56DEF8-59B1-77EC-4BF9-9B1E066C8774}"/>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1">
            <a:extLst>
              <a:ext uri="{FF2B5EF4-FFF2-40B4-BE49-F238E27FC236}">
                <a16:creationId xmlns:a16="http://schemas.microsoft.com/office/drawing/2014/main" id="{EAC0D963-F67D-C0B7-83D7-35313281638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3">
            <a:extLst>
              <a:ext uri="{FF2B5EF4-FFF2-40B4-BE49-F238E27FC236}">
                <a16:creationId xmlns:a16="http://schemas.microsoft.com/office/drawing/2014/main" id="{18E2A2FC-47FE-82C3-DDCE-775263AF6B3C}"/>
              </a:ext>
            </a:extLst>
          </p:cNvPr>
          <p:cNvSpPr>
            <a:spLocks noGrp="1"/>
          </p:cNvSpPr>
          <p:nvPr>
            <p:ph sz="quarter" idx="10"/>
          </p:nvPr>
        </p:nvSpPr>
        <p:spPr>
          <a:xfrm>
            <a:off x="5227784" y="1109588"/>
            <a:ext cx="6126013" cy="463882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615832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p:spPr>
        <p:txBody>
          <a:bodyPr anchor="t">
            <a:normAutofit/>
          </a:bodyPr>
          <a:lstStyle>
            <a:lvl1pPr>
              <a:defRPr sz="3600">
                <a:solidFill>
                  <a:schemeClr val="tx1"/>
                </a:solidFill>
              </a:defRPr>
            </a:lvl1pPr>
          </a:lstStyle>
          <a:p>
            <a:r>
              <a:rPr lang="en-US"/>
              <a:t>Click to edit Master title style</a:t>
            </a:r>
          </a:p>
        </p:txBody>
      </p:sp>
      <p:sp>
        <p:nvSpPr>
          <p:cNvPr id="11" name="Date Placeholder 3">
            <a:extLst>
              <a:ext uri="{FF2B5EF4-FFF2-40B4-BE49-F238E27FC236}">
                <a16:creationId xmlns:a16="http://schemas.microsoft.com/office/drawing/2014/main" id="{24B042FA-40F9-5B1B-253A-F9E4CE1EF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2" name="Footer Placeholder 4">
            <a:extLst>
              <a:ext uri="{FF2B5EF4-FFF2-40B4-BE49-F238E27FC236}">
                <a16:creationId xmlns:a16="http://schemas.microsoft.com/office/drawing/2014/main" id="{8217913B-B30A-FA59-DEB0-EE00CE0E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E0BC0D2D-F6C3-AAB2-BE9B-976038A367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8" name="Straight Connector 31">
            <a:extLst>
              <a:ext uri="{FF2B5EF4-FFF2-40B4-BE49-F238E27FC236}">
                <a16:creationId xmlns:a16="http://schemas.microsoft.com/office/drawing/2014/main" id="{233E3486-94FE-93B7-B905-AD9FCF0CBC2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11974C7-CCAB-1907-BE37-42979777A4C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06A3D12A-2FB9-F068-52F8-5ECB59CF790C}"/>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F5C18F72-C84F-D063-4732-84EC0978CB83}"/>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9D273858-FBFD-DEAE-AD96-5C657A6EFD3B}"/>
              </a:ext>
            </a:extLst>
          </p:cNvPr>
          <p:cNvSpPr>
            <a:spLocks noGrp="1"/>
          </p:cNvSpPr>
          <p:nvPr>
            <p:ph sz="quarter" idx="10"/>
          </p:nvPr>
        </p:nvSpPr>
        <p:spPr>
          <a:xfrm>
            <a:off x="5218548" y="877457"/>
            <a:ext cx="6135249" cy="494066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4106747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ctr">
            <a:normAutofit/>
          </a:bodyPr>
          <a:lstStyle>
            <a:lvl1pPr>
              <a:defRPr sz="3600">
                <a:solidFill>
                  <a:schemeClr val="tx1"/>
                </a:solidFill>
              </a:defRPr>
            </a:lvl1pPr>
          </a:lstStyle>
          <a:p>
            <a:r>
              <a:rPr lang="en-US"/>
              <a:t>Click to edit Master title style</a:t>
            </a:r>
          </a:p>
        </p:txBody>
      </p:sp>
      <p:sp>
        <p:nvSpPr>
          <p:cNvPr id="10" name="Date Placeholder 3">
            <a:extLst>
              <a:ext uri="{FF2B5EF4-FFF2-40B4-BE49-F238E27FC236}">
                <a16:creationId xmlns:a16="http://schemas.microsoft.com/office/drawing/2014/main" id="{ADE26A1A-0C2E-AA4F-2BFD-2FC457BEE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4" name="Footer Placeholder 4">
            <a:extLst>
              <a:ext uri="{FF2B5EF4-FFF2-40B4-BE49-F238E27FC236}">
                <a16:creationId xmlns:a16="http://schemas.microsoft.com/office/drawing/2014/main" id="{CE13558B-C550-D97A-0993-90E482774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FB01AD3E-A936-38B4-4A48-03DBD2461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1" name="Straight Connector 31">
            <a:extLst>
              <a:ext uri="{FF2B5EF4-FFF2-40B4-BE49-F238E27FC236}">
                <a16:creationId xmlns:a16="http://schemas.microsoft.com/office/drawing/2014/main" id="{6F7CAE20-16AA-488D-A148-9F47CEF0D16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11F815CC-EECB-FB5B-68C1-C48FC508C717}"/>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EF9D6568-E832-17EE-6E8D-6D4F80BEF1AD}"/>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1">
            <a:extLst>
              <a:ext uri="{FF2B5EF4-FFF2-40B4-BE49-F238E27FC236}">
                <a16:creationId xmlns:a16="http://schemas.microsoft.com/office/drawing/2014/main" id="{2EC9985A-8A31-E099-A519-A003E3B94C4D}"/>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0781B36D-31CE-2315-D28B-4F83E6A86916}"/>
              </a:ext>
            </a:extLst>
          </p:cNvPr>
          <p:cNvSpPr>
            <a:spLocks noGrp="1"/>
          </p:cNvSpPr>
          <p:nvPr>
            <p:ph sz="quarter" idx="10"/>
          </p:nvPr>
        </p:nvSpPr>
        <p:spPr>
          <a:xfrm>
            <a:off x="4525829" y="831919"/>
            <a:ext cx="6822170" cy="5194159"/>
          </a:xfrm>
        </p:spPr>
        <p:txBody>
          <a:bodyPr anchor="ct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248298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3503" y="740002"/>
            <a:ext cx="10664992" cy="1108799"/>
          </a:xfrm>
        </p:spPr>
        <p:txBody>
          <a:bodyPr anchor="b">
            <a:norm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CFBB123-E35D-F0AD-599A-36331CA67F5B}"/>
              </a:ext>
            </a:extLst>
          </p:cNvPr>
          <p:cNvSpPr>
            <a:spLocks noGrp="1"/>
          </p:cNvSpPr>
          <p:nvPr>
            <p:ph sz="quarter" idx="10"/>
          </p:nvPr>
        </p:nvSpPr>
        <p:spPr>
          <a:xfrm>
            <a:off x="763503" y="1930401"/>
            <a:ext cx="10664981" cy="110879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6" name="Picture Placeholder 15">
            <a:extLst>
              <a:ext uri="{FF2B5EF4-FFF2-40B4-BE49-F238E27FC236}">
                <a16:creationId xmlns:a16="http://schemas.microsoft.com/office/drawing/2014/main" id="{FAD5CE30-2042-C9F0-1D52-67FF1CCCF5B8}"/>
              </a:ext>
            </a:extLst>
          </p:cNvPr>
          <p:cNvSpPr>
            <a:spLocks noGrp="1"/>
          </p:cNvSpPr>
          <p:nvPr>
            <p:ph type="pic" sz="quarter" idx="18"/>
          </p:nvPr>
        </p:nvSpPr>
        <p:spPr>
          <a:xfrm flipH="1">
            <a:off x="763503" y="3125456"/>
            <a:ext cx="10664990" cy="3003882"/>
          </a:xfrm>
          <a:custGeom>
            <a:avLst/>
            <a:gdLst>
              <a:gd name="connsiteX0" fmla="*/ 717565 w 10664990"/>
              <a:gd name="connsiteY0" fmla="*/ 0 h 3003882"/>
              <a:gd name="connsiteX1" fmla="*/ 10664990 w 10664990"/>
              <a:gd name="connsiteY1" fmla="*/ 0 h 3003882"/>
              <a:gd name="connsiteX2" fmla="*/ 10664990 w 10664990"/>
              <a:gd name="connsiteY2" fmla="*/ 2040791 h 3003882"/>
              <a:gd name="connsiteX3" fmla="*/ 9701899 w 10664990"/>
              <a:gd name="connsiteY3" fmla="*/ 3003882 h 3003882"/>
              <a:gd name="connsiteX4" fmla="*/ 0 w 10664990"/>
              <a:gd name="connsiteY4" fmla="*/ 3003882 h 3003882"/>
              <a:gd name="connsiteX5" fmla="*/ 0 w 10664990"/>
              <a:gd name="connsiteY5" fmla="*/ 807576 h 3003882"/>
              <a:gd name="connsiteX6" fmla="*/ 6866 w 10664990"/>
              <a:gd name="connsiteY6" fmla="*/ 739470 h 3003882"/>
              <a:gd name="connsiteX7" fmla="*/ 663997 w 10664990"/>
              <a:gd name="connsiteY7" fmla="*/ 13774 h 300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4990" h="3003882">
                <a:moveTo>
                  <a:pt x="717565" y="0"/>
                </a:moveTo>
                <a:lnTo>
                  <a:pt x="10664990" y="0"/>
                </a:lnTo>
                <a:lnTo>
                  <a:pt x="10664990" y="2040791"/>
                </a:lnTo>
                <a:cubicBezTo>
                  <a:pt x="10664990" y="2572691"/>
                  <a:pt x="10233799" y="3003882"/>
                  <a:pt x="9701899" y="3003882"/>
                </a:cubicBezTo>
                <a:lnTo>
                  <a:pt x="0" y="3003882"/>
                </a:lnTo>
                <a:lnTo>
                  <a:pt x="0" y="807576"/>
                </a:lnTo>
                <a:lnTo>
                  <a:pt x="6866" y="739470"/>
                </a:lnTo>
                <a:cubicBezTo>
                  <a:pt x="77427" y="394648"/>
                  <a:pt x="332267" y="116953"/>
                  <a:pt x="663997" y="13774"/>
                </a:cubicBezTo>
                <a:close/>
              </a:path>
            </a:pathLst>
          </a:custGeom>
        </p:spPr>
        <p:txBody>
          <a:bodyPr wrap="square">
            <a:noAutofit/>
          </a:bodyPr>
          <a:lstStyle/>
          <a:p>
            <a:endParaRPr lang="zh-CN" altLang="en-US"/>
          </a:p>
        </p:txBody>
      </p:sp>
      <p:sp>
        <p:nvSpPr>
          <p:cNvPr id="10" name="Date Placeholder 3">
            <a:extLst>
              <a:ext uri="{FF2B5EF4-FFF2-40B4-BE49-F238E27FC236}">
                <a16:creationId xmlns:a16="http://schemas.microsoft.com/office/drawing/2014/main" id="{8CA2A0CC-FD1D-090E-B032-2727A33C2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614E31B0-796E-475E-1937-AD368956E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AF8FA102-64A1-8ADA-C519-B41858DD31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1" name="Straight Connector 31">
            <a:extLst>
              <a:ext uri="{FF2B5EF4-FFF2-40B4-BE49-F238E27FC236}">
                <a16:creationId xmlns:a16="http://schemas.microsoft.com/office/drawing/2014/main" id="{EBE4D70A-6370-D227-8C8A-E57CB8CE7182}"/>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32">
            <a:extLst>
              <a:ext uri="{FF2B5EF4-FFF2-40B4-BE49-F238E27FC236}">
                <a16:creationId xmlns:a16="http://schemas.microsoft.com/office/drawing/2014/main" id="{270487BC-62D0-8122-EE28-32BF73CE6AC2}"/>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51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07F25448-0DAF-84AF-957A-8B7DD3CAE29A}"/>
              </a:ext>
            </a:extLst>
          </p:cNvPr>
          <p:cNvSpPr>
            <a:spLocks noGrp="1"/>
          </p:cNvSpPr>
          <p:nvPr>
            <p:ph sz="quarter" idx="10"/>
          </p:nvPr>
        </p:nvSpPr>
        <p:spPr>
          <a:xfrm>
            <a:off x="680440" y="3666843"/>
            <a:ext cx="5950361" cy="17814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24" name="Picture Placeholder 23">
            <a:extLst>
              <a:ext uri="{FF2B5EF4-FFF2-40B4-BE49-F238E27FC236}">
                <a16:creationId xmlns:a16="http://schemas.microsoft.com/office/drawing/2014/main" id="{F619FEFE-FA24-AF33-24CC-8CF8C2EA533E}"/>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10" name="Date Placeholder 3">
            <a:extLst>
              <a:ext uri="{FF2B5EF4-FFF2-40B4-BE49-F238E27FC236}">
                <a16:creationId xmlns:a16="http://schemas.microsoft.com/office/drawing/2014/main" id="{4ABCDF30-736E-DDCD-8995-04081136D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4DCB8639-0E62-F8EE-441C-1B7A70F4D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E1946413-27AA-1378-FE96-418D83493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46" name="Straight Connector 31">
            <a:extLst>
              <a:ext uri="{FF2B5EF4-FFF2-40B4-BE49-F238E27FC236}">
                <a16:creationId xmlns:a16="http://schemas.microsoft.com/office/drawing/2014/main" id="{6E886974-A437-755C-8DD2-D1FAF1F4CD29}"/>
              </a:ext>
              <a:ext uri="{C183D7F6-B498-43B3-948B-1728B52AA6E4}">
                <adec:decorative xmlns:adec="http://schemas.microsoft.com/office/drawing/2017/decorative" val="1"/>
              </a:ext>
            </a:extLst>
          </p:cNvPr>
          <p:cNvCxnSpPr>
            <a:cxnSpLocks/>
          </p:cNvCxnSpPr>
          <p:nvPr userDrawn="1"/>
        </p:nvCxnSpPr>
        <p:spPr>
          <a:xfrm>
            <a:off x="-4750" y="270087"/>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
            <a:extLst>
              <a:ext uri="{FF2B5EF4-FFF2-40B4-BE49-F238E27FC236}">
                <a16:creationId xmlns:a16="http://schemas.microsoft.com/office/drawing/2014/main" id="{A9ECFDDC-497E-4477-382E-22B08D2D266C}"/>
              </a:ext>
              <a:ext uri="{C183D7F6-B498-43B3-948B-1728B52AA6E4}">
                <adec:decorative xmlns:adec="http://schemas.microsoft.com/office/drawing/2017/decorative" val="1"/>
              </a:ext>
            </a:extLst>
          </p:cNvPr>
          <p:cNvCxnSpPr>
            <a:cxnSpLocks/>
          </p:cNvCxnSpPr>
          <p:nvPr userDrawn="1"/>
        </p:nvCxnSpPr>
        <p:spPr>
          <a:xfrm>
            <a:off x="11988588" y="16934"/>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0358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3" name="Content Placeholder 3">
            <a:extLst>
              <a:ext uri="{FF2B5EF4-FFF2-40B4-BE49-F238E27FC236}">
                <a16:creationId xmlns:a16="http://schemas.microsoft.com/office/drawing/2014/main" id="{0173E1F8-C04C-8FCF-9E14-B4E1DB2FFAA8}"/>
              </a:ext>
            </a:extLst>
          </p:cNvPr>
          <p:cNvSpPr>
            <a:spLocks noGrp="1"/>
          </p:cNvSpPr>
          <p:nvPr>
            <p:ph sz="quarter" idx="10"/>
          </p:nvPr>
        </p:nvSpPr>
        <p:spPr>
          <a:xfrm>
            <a:off x="4490001" y="1876088"/>
            <a:ext cx="6858000" cy="413895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Date Placeholder 3">
            <a:extLst>
              <a:ext uri="{FF2B5EF4-FFF2-40B4-BE49-F238E27FC236}">
                <a16:creationId xmlns:a16="http://schemas.microsoft.com/office/drawing/2014/main" id="{FC540298-18F9-BB50-4F7D-8DBF53B1A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0" name="Footer Placeholder 4">
            <a:extLst>
              <a:ext uri="{FF2B5EF4-FFF2-40B4-BE49-F238E27FC236}">
                <a16:creationId xmlns:a16="http://schemas.microsoft.com/office/drawing/2014/main" id="{3470C8BC-9567-FE0B-27FF-87FC864EA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7C8A89B-AF92-C4D9-9581-EF8D76660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
        <p:nvSpPr>
          <p:cNvPr id="20" name="Freeform: Shape 8">
            <a:extLst>
              <a:ext uri="{FF2B5EF4-FFF2-40B4-BE49-F238E27FC236}">
                <a16:creationId xmlns:a16="http://schemas.microsoft.com/office/drawing/2014/main" id="{6D6A59D5-A266-1465-E5EF-E8F22D2CF908}"/>
              </a:ext>
              <a:ext uri="{C183D7F6-B498-43B3-948B-1728B52AA6E4}">
                <adec:decorative xmlns:adec="http://schemas.microsoft.com/office/drawing/2017/decorative" val="1"/>
              </a:ext>
            </a:extLst>
          </p:cNvPr>
          <p:cNvSpPr/>
          <p:nvPr userDrawn="1"/>
        </p:nvSpPr>
        <p:spPr>
          <a:xfrm>
            <a:off x="11688000" y="1215042"/>
            <a:ext cx="504000" cy="661046"/>
          </a:xfrm>
          <a:custGeom>
            <a:avLst/>
            <a:gdLst>
              <a:gd name="connsiteX0" fmla="*/ 0 w 3383176"/>
              <a:gd name="connsiteY0" fmla="*/ 0 h 661046"/>
              <a:gd name="connsiteX1" fmla="*/ 3383176 w 3383176"/>
              <a:gd name="connsiteY1" fmla="*/ 0 h 661046"/>
              <a:gd name="connsiteX2" fmla="*/ 3383176 w 3383176"/>
              <a:gd name="connsiteY2" fmla="*/ 661046 h 661046"/>
              <a:gd name="connsiteX3" fmla="*/ 0 w 3383176"/>
              <a:gd name="connsiteY3" fmla="*/ 661046 h 661046"/>
            </a:gdLst>
            <a:ahLst/>
            <a:cxnLst>
              <a:cxn ang="0">
                <a:pos x="connsiteX0" y="connsiteY0"/>
              </a:cxn>
              <a:cxn ang="0">
                <a:pos x="connsiteX1" y="connsiteY1"/>
              </a:cxn>
              <a:cxn ang="0">
                <a:pos x="connsiteX2" y="connsiteY2"/>
              </a:cxn>
              <a:cxn ang="0">
                <a:pos x="connsiteX3" y="connsiteY3"/>
              </a:cxn>
            </a:cxnLst>
            <a:rect l="l" t="t" r="r" b="b"/>
            <a:pathLst>
              <a:path w="3383176" h="661046">
                <a:moveTo>
                  <a:pt x="0" y="0"/>
                </a:moveTo>
                <a:lnTo>
                  <a:pt x="3383176" y="0"/>
                </a:lnTo>
                <a:lnTo>
                  <a:pt x="3383176" y="661046"/>
                </a:lnTo>
                <a:lnTo>
                  <a:pt x="0" y="661046"/>
                </a:lnTo>
                <a:close/>
              </a:path>
            </a:pathLst>
          </a:custGeom>
          <a:solidFill>
            <a:schemeClr val="bg2"/>
          </a:solid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800"/>
          </a:p>
        </p:txBody>
      </p:sp>
      <p:cxnSp>
        <p:nvCxnSpPr>
          <p:cNvPr id="12" name="Straight Connector 31">
            <a:extLst>
              <a:ext uri="{FF2B5EF4-FFF2-40B4-BE49-F238E27FC236}">
                <a16:creationId xmlns:a16="http://schemas.microsoft.com/office/drawing/2014/main" id="{AC124138-469D-E937-2DC9-483425874815}"/>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DCD94ED-A7C3-B922-5276-E0CFC541EDDB}"/>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679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416DC19-3EE2-3837-631A-80C6DAE26E1C}"/>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DFD5174A-D175-9F7D-91D2-BF215C7FAC78}"/>
              </a:ext>
            </a:extLst>
          </p:cNvPr>
          <p:cNvSpPr>
            <a:spLocks noGrp="1"/>
          </p:cNvSpPr>
          <p:nvPr>
            <p:ph sz="quarter" idx="10"/>
          </p:nvPr>
        </p:nvSpPr>
        <p:spPr>
          <a:xfrm>
            <a:off x="660401" y="3629901"/>
            <a:ext cx="5970402" cy="181837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25" name="Freeform: Shape 23">
            <a:extLst>
              <a:ext uri="{FF2B5EF4-FFF2-40B4-BE49-F238E27FC236}">
                <a16:creationId xmlns:a16="http://schemas.microsoft.com/office/drawing/2014/main" id="{89FDD3A7-399A-2E72-FF25-BF24500FF674}"/>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6" name="Date Placeholder 3">
            <a:extLst>
              <a:ext uri="{FF2B5EF4-FFF2-40B4-BE49-F238E27FC236}">
                <a16:creationId xmlns:a16="http://schemas.microsoft.com/office/drawing/2014/main" id="{6CF167BF-3D71-20AF-2E69-EA5752A6E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BC953D09-438D-5340-80C3-D1668C25A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1737F91-61A6-9573-FAEE-32AB394D0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2" name="Straight Connector 32">
            <a:extLst>
              <a:ext uri="{FF2B5EF4-FFF2-40B4-BE49-F238E27FC236}">
                <a16:creationId xmlns:a16="http://schemas.microsoft.com/office/drawing/2014/main" id="{143CB0A4-DCC7-ECD1-D1DC-7A37717979BB}"/>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A52A0D3B-29E2-5893-0F38-FC610A31DC1B}"/>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0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3">
            <a:extLst>
              <a:ext uri="{FF2B5EF4-FFF2-40B4-BE49-F238E27FC236}">
                <a16:creationId xmlns:a16="http://schemas.microsoft.com/office/drawing/2014/main" id="{3D902598-98B0-111E-C570-D294DFF63A03}"/>
              </a:ext>
            </a:extLst>
          </p:cNvPr>
          <p:cNvSpPr>
            <a:spLocks noGrp="1"/>
          </p:cNvSpPr>
          <p:nvPr>
            <p:ph sz="quarter" idx="10"/>
          </p:nvPr>
        </p:nvSpPr>
        <p:spPr>
          <a:xfrm>
            <a:off x="6985613" y="2530765"/>
            <a:ext cx="4361688" cy="348427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Date Placeholder 3">
            <a:extLst>
              <a:ext uri="{FF2B5EF4-FFF2-40B4-BE49-F238E27FC236}">
                <a16:creationId xmlns:a16="http://schemas.microsoft.com/office/drawing/2014/main" id="{F530FC37-80EF-0A07-0887-E72EE2F2E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0" name="Footer Placeholder 4">
            <a:extLst>
              <a:ext uri="{FF2B5EF4-FFF2-40B4-BE49-F238E27FC236}">
                <a16:creationId xmlns:a16="http://schemas.microsoft.com/office/drawing/2014/main" id="{5B5D7C95-B96F-1B15-0186-8CF2D27B0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E8935CD5-5B1B-FE89-B83F-E43E648AD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7" name="Straight Connector 31">
            <a:extLst>
              <a:ext uri="{FF2B5EF4-FFF2-40B4-BE49-F238E27FC236}">
                <a16:creationId xmlns:a16="http://schemas.microsoft.com/office/drawing/2014/main" id="{CFFC6615-4187-7A83-63EE-BF6CF6B2BD19}"/>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A13F58F-07D6-B33D-BD64-C72F39E3D60D}"/>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18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C65082D8-BAB5-0BFE-8BA8-E50FFE04E274}"/>
              </a:ext>
            </a:extLst>
          </p:cNvPr>
          <p:cNvSpPr>
            <a:spLocks noGrp="1"/>
          </p:cNvSpPr>
          <p:nvPr>
            <p:ph sz="quarter" idx="10"/>
          </p:nvPr>
        </p:nvSpPr>
        <p:spPr>
          <a:xfrm>
            <a:off x="838201" y="2521529"/>
            <a:ext cx="4361688" cy="349351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0" name="Date Placeholder 3">
            <a:extLst>
              <a:ext uri="{FF2B5EF4-FFF2-40B4-BE49-F238E27FC236}">
                <a16:creationId xmlns:a16="http://schemas.microsoft.com/office/drawing/2014/main" id="{F3135D21-9D7B-C592-F9B1-C45527BFF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076E13FC-6FF0-0B11-2B96-ECCD78FC3A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0F63308A-4914-FAA4-AF71-EA8AB8B74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7" name="Straight Connector 31">
            <a:extLst>
              <a:ext uri="{FF2B5EF4-FFF2-40B4-BE49-F238E27FC236}">
                <a16:creationId xmlns:a16="http://schemas.microsoft.com/office/drawing/2014/main" id="{1BFCDEF0-A571-1775-D666-DD70D4326BA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B6AF83C9-36E2-6852-74FB-AB9B9B4846CE}"/>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68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3">
            <a:extLst>
              <a:ext uri="{FF2B5EF4-FFF2-40B4-BE49-F238E27FC236}">
                <a16:creationId xmlns:a16="http://schemas.microsoft.com/office/drawing/2014/main" id="{E1EB3780-5266-3444-3317-22ACFFCE499B}"/>
              </a:ext>
            </a:extLst>
          </p:cNvPr>
          <p:cNvSpPr>
            <a:spLocks noGrp="1"/>
          </p:cNvSpPr>
          <p:nvPr>
            <p:ph sz="quarter" idx="10"/>
          </p:nvPr>
        </p:nvSpPr>
        <p:spPr>
          <a:xfrm>
            <a:off x="6825065" y="1902698"/>
            <a:ext cx="4522936" cy="411234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Date Placeholder 3">
            <a:extLst>
              <a:ext uri="{FF2B5EF4-FFF2-40B4-BE49-F238E27FC236}">
                <a16:creationId xmlns:a16="http://schemas.microsoft.com/office/drawing/2014/main" id="{27B9E5B2-7325-82CA-6062-3169FE7D5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0" name="Footer Placeholder 4">
            <a:extLst>
              <a:ext uri="{FF2B5EF4-FFF2-40B4-BE49-F238E27FC236}">
                <a16:creationId xmlns:a16="http://schemas.microsoft.com/office/drawing/2014/main" id="{4C01CB96-C098-D789-185D-0A6FED880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270D577-1A93-F8B5-EC60-749030FF6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6" name="Straight Connector 31">
            <a:extLst>
              <a:ext uri="{FF2B5EF4-FFF2-40B4-BE49-F238E27FC236}">
                <a16:creationId xmlns:a16="http://schemas.microsoft.com/office/drawing/2014/main" id="{F95D4149-5D4A-C071-F2F9-529F92199B34}"/>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F2CF751-80F5-AC12-9235-FEBCA21CF7F5}"/>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4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506746-8C45-7F37-9AFA-B89A7E4B4131}"/>
              </a:ext>
            </a:extLst>
          </p:cNvPr>
          <p:cNvSpPr>
            <a:spLocks noGrp="1"/>
          </p:cNvSpPr>
          <p:nvPr>
            <p:ph type="ctrTitle"/>
          </p:nvPr>
        </p:nvSpPr>
        <p:spPr>
          <a:xfrm>
            <a:off x="1752600" y="258991"/>
            <a:ext cx="8667749" cy="3869961"/>
          </a:xfrm>
        </p:spPr>
        <p:txBody>
          <a:bodyPr anchor="b"/>
          <a:lstStyle>
            <a:lvl1pPr algn="ctr">
              <a:defRPr sz="5400">
                <a:solidFill>
                  <a:schemeClr val="tx1"/>
                </a:solidFill>
              </a:defRPr>
            </a:lvl1pPr>
          </a:lstStyle>
          <a:p>
            <a:r>
              <a:rPr lang="en-US"/>
              <a:t>Click to edit Master title style</a:t>
            </a:r>
            <a:endParaRPr lang="x-none"/>
          </a:p>
        </p:txBody>
      </p:sp>
      <p:sp>
        <p:nvSpPr>
          <p:cNvPr id="4" name="Subtitle 2">
            <a:extLst>
              <a:ext uri="{FF2B5EF4-FFF2-40B4-BE49-F238E27FC236}">
                <a16:creationId xmlns:a16="http://schemas.microsoft.com/office/drawing/2014/main" id="{61F45EC4-F660-165A-7E92-5E4D61FF293E}"/>
              </a:ext>
            </a:extLst>
          </p:cNvPr>
          <p:cNvSpPr>
            <a:spLocks noGrp="1"/>
          </p:cNvSpPr>
          <p:nvPr>
            <p:ph type="subTitle" idx="1"/>
          </p:nvPr>
        </p:nvSpPr>
        <p:spPr>
          <a:xfrm>
            <a:off x="1752600" y="4253117"/>
            <a:ext cx="8667749" cy="1174224"/>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16" name="Text Placeholder 3">
            <a:extLst>
              <a:ext uri="{FF2B5EF4-FFF2-40B4-BE49-F238E27FC236}">
                <a16:creationId xmlns:a16="http://schemas.microsoft.com/office/drawing/2014/main" id="{BBDC9E52-28EA-4972-BBAC-559097CE3A48}"/>
              </a:ext>
            </a:extLst>
          </p:cNvPr>
          <p:cNvSpPr>
            <a:spLocks noGrp="1"/>
          </p:cNvSpPr>
          <p:nvPr>
            <p:ph type="body" sz="quarter" idx="19"/>
          </p:nvPr>
        </p:nvSpPr>
        <p:spPr>
          <a:xfrm>
            <a:off x="1752600" y="5501906"/>
            <a:ext cx="1828800" cy="274320"/>
          </a:xfrm>
        </p:spPr>
        <p:txBody>
          <a:bodyPr lIns="0" tIns="0" rIns="0" bIns="0">
            <a:noAutofit/>
          </a:bodyPr>
          <a:lstStyle>
            <a:lvl1pPr marL="0" indent="0" algn="ctr">
              <a:buNone/>
              <a:defRPr sz="1400">
                <a:solidFill>
                  <a:schemeClr val="tx1"/>
                </a:solidFill>
                <a:latin typeface="+mn-lt"/>
              </a:defRPr>
            </a:lvl1pPr>
          </a:lstStyle>
          <a:p>
            <a:r>
              <a:rPr lang="en-GB" sz="1600"/>
              <a:t>Presenter Name</a:t>
            </a:r>
          </a:p>
        </p:txBody>
      </p:sp>
      <p:sp>
        <p:nvSpPr>
          <p:cNvPr id="17" name="Date Placeholder 3">
            <a:extLst>
              <a:ext uri="{FF2B5EF4-FFF2-40B4-BE49-F238E27FC236}">
                <a16:creationId xmlns:a16="http://schemas.microsoft.com/office/drawing/2014/main" id="{05735AC1-FB26-8EA1-D027-17E089CC7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8" name="Footer Placeholder 4">
            <a:extLst>
              <a:ext uri="{FF2B5EF4-FFF2-40B4-BE49-F238E27FC236}">
                <a16:creationId xmlns:a16="http://schemas.microsoft.com/office/drawing/2014/main" id="{48419612-CEB2-94CD-7A31-DCA2B214A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9" name="Slide Number Placeholder 5">
            <a:extLst>
              <a:ext uri="{FF2B5EF4-FFF2-40B4-BE49-F238E27FC236}">
                <a16:creationId xmlns:a16="http://schemas.microsoft.com/office/drawing/2014/main" id="{22EF214D-7620-1A42-7B18-3AB9F24AB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0" name="Straight Connector 31">
            <a:extLst>
              <a:ext uri="{FF2B5EF4-FFF2-40B4-BE49-F238E27FC236}">
                <a16:creationId xmlns:a16="http://schemas.microsoft.com/office/drawing/2014/main" id="{5405B0AF-EA77-026D-D39C-F2BDC1C05CDA}"/>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2">
            <a:extLst>
              <a:ext uri="{FF2B5EF4-FFF2-40B4-BE49-F238E27FC236}">
                <a16:creationId xmlns:a16="http://schemas.microsoft.com/office/drawing/2014/main" id="{1A7CF60F-B95D-2C6B-49CD-826DAEBA8C0E}"/>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55919"/>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anchor="b"/>
          <a:lstStyle>
            <a:lvl1pPr>
              <a:defRPr sz="3600"/>
            </a:lvl1pPr>
          </a:lstStyle>
          <a:p>
            <a:r>
              <a:rPr lang="en-US"/>
              <a:t>Click to edit Master title style</a:t>
            </a:r>
          </a:p>
        </p:txBody>
      </p:sp>
      <p:sp>
        <p:nvSpPr>
          <p:cNvPr id="3" name="Content Placeholder 3">
            <a:extLst>
              <a:ext uri="{FF2B5EF4-FFF2-40B4-BE49-F238E27FC236}">
                <a16:creationId xmlns:a16="http://schemas.microsoft.com/office/drawing/2014/main" id="{B882F52C-7359-FD40-71A5-15E3C8B2A175}"/>
              </a:ext>
            </a:extLst>
          </p:cNvPr>
          <p:cNvSpPr>
            <a:spLocks noGrp="1"/>
          </p:cNvSpPr>
          <p:nvPr>
            <p:ph sz="quarter" idx="10"/>
          </p:nvPr>
        </p:nvSpPr>
        <p:spPr>
          <a:xfrm>
            <a:off x="873491" y="1921164"/>
            <a:ext cx="4572000" cy="409387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4" name="Date Placeholder 3">
            <a:extLst>
              <a:ext uri="{FF2B5EF4-FFF2-40B4-BE49-F238E27FC236}">
                <a16:creationId xmlns:a16="http://schemas.microsoft.com/office/drawing/2014/main" id="{21FFE30C-67A7-0896-8382-BABCD7034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5" name="Footer Placeholder 4">
            <a:extLst>
              <a:ext uri="{FF2B5EF4-FFF2-40B4-BE49-F238E27FC236}">
                <a16:creationId xmlns:a16="http://schemas.microsoft.com/office/drawing/2014/main" id="{204E6BC6-9D59-8976-032A-6B639BC50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6E030EEB-A8D0-4D9B-FDE5-0FCE3DC7D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7" name="Straight Connector 31">
            <a:extLst>
              <a:ext uri="{FF2B5EF4-FFF2-40B4-BE49-F238E27FC236}">
                <a16:creationId xmlns:a16="http://schemas.microsoft.com/office/drawing/2014/main" id="{FA6FBC27-AA27-A480-F758-AA0A0E348760}"/>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3181070F-26E0-0C0D-6747-547B88616A0F}"/>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174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anchor="b">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6" name="Content Placeholder 3">
            <a:extLst>
              <a:ext uri="{FF2B5EF4-FFF2-40B4-BE49-F238E27FC236}">
                <a16:creationId xmlns:a16="http://schemas.microsoft.com/office/drawing/2014/main" id="{265AB92A-BAA8-BA88-5315-6CDEB9B7170A}"/>
              </a:ext>
            </a:extLst>
          </p:cNvPr>
          <p:cNvSpPr>
            <a:spLocks noGrp="1"/>
          </p:cNvSpPr>
          <p:nvPr>
            <p:ph sz="quarter" idx="10"/>
          </p:nvPr>
        </p:nvSpPr>
        <p:spPr>
          <a:xfrm>
            <a:off x="7946433" y="2512293"/>
            <a:ext cx="3401568" cy="35027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ECD858A2-3AA3-29EC-34E4-F6890BAEE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43321516-7241-6346-DEBE-42DAA310A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44A23FE0-8FD5-337D-C29C-60458812C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0" name="Straight Connector 31">
            <a:extLst>
              <a:ext uri="{FF2B5EF4-FFF2-40B4-BE49-F238E27FC236}">
                <a16:creationId xmlns:a16="http://schemas.microsoft.com/office/drawing/2014/main" id="{01CF247D-9042-90FD-312C-A1D50781EA0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B84D435-085C-D7FE-B28F-B6977BBEA6DA}"/>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384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anchor="b">
            <a:normAutofit/>
          </a:bodyPr>
          <a:lstStyle>
            <a:lvl1pPr>
              <a:defRPr sz="3600">
                <a:solidFill>
                  <a:schemeClr val="tx1"/>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D69C6F0A-B174-5013-4DDB-AB20BA8268BF}"/>
              </a:ext>
            </a:extLst>
          </p:cNvPr>
          <p:cNvSpPr>
            <a:spLocks noGrp="1"/>
          </p:cNvSpPr>
          <p:nvPr>
            <p:ph sz="quarter" idx="10"/>
          </p:nvPr>
        </p:nvSpPr>
        <p:spPr>
          <a:xfrm>
            <a:off x="838201" y="2549236"/>
            <a:ext cx="3401568" cy="34658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3" name="Date Placeholder 3">
            <a:extLst>
              <a:ext uri="{FF2B5EF4-FFF2-40B4-BE49-F238E27FC236}">
                <a16:creationId xmlns:a16="http://schemas.microsoft.com/office/drawing/2014/main" id="{33E85C36-1ED6-1795-08DB-23696B53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192E76A4-FFBE-61B8-F59B-EC1CE3BFD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F082745D-51FE-069C-245E-4F44EB779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6" name="Straight Connector 31">
            <a:extLst>
              <a:ext uri="{FF2B5EF4-FFF2-40B4-BE49-F238E27FC236}">
                <a16:creationId xmlns:a16="http://schemas.microsoft.com/office/drawing/2014/main" id="{E4F783A1-78AA-BF8E-8A22-FCBFCE05B01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32">
            <a:extLst>
              <a:ext uri="{FF2B5EF4-FFF2-40B4-BE49-F238E27FC236}">
                <a16:creationId xmlns:a16="http://schemas.microsoft.com/office/drawing/2014/main" id="{F749601C-05D8-E636-3210-CF2A8713AE71}"/>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414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3">
            <a:extLst>
              <a:ext uri="{FF2B5EF4-FFF2-40B4-BE49-F238E27FC236}">
                <a16:creationId xmlns:a16="http://schemas.microsoft.com/office/drawing/2014/main" id="{A1A6011F-285F-BCE2-F758-C63F33675A0A}"/>
              </a:ext>
            </a:extLst>
          </p:cNvPr>
          <p:cNvSpPr>
            <a:spLocks noGrp="1"/>
          </p:cNvSpPr>
          <p:nvPr>
            <p:ph sz="quarter" idx="10"/>
          </p:nvPr>
        </p:nvSpPr>
        <p:spPr>
          <a:xfrm>
            <a:off x="8080245" y="2983345"/>
            <a:ext cx="3273552" cy="303169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F609FF9B-D63D-5137-0473-E4C0988E7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8104BA7A-7438-73D7-F9C7-AB3C9A7E00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6204760-0885-A02F-0067-BD4AC55CC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6" name="Straight Connector 31">
            <a:extLst>
              <a:ext uri="{FF2B5EF4-FFF2-40B4-BE49-F238E27FC236}">
                <a16:creationId xmlns:a16="http://schemas.microsoft.com/office/drawing/2014/main" id="{385EA8A6-8678-1948-5F2D-5CF4833E07B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3B9F398C-FAF1-1B27-836C-F97B88F78213}"/>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2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3F99E67D-47D5-3842-1385-6C2F08D20EE8}"/>
              </a:ext>
            </a:extLst>
          </p:cNvPr>
          <p:cNvSpPr>
            <a:spLocks noGrp="1"/>
          </p:cNvSpPr>
          <p:nvPr>
            <p:ph sz="quarter" idx="10"/>
          </p:nvPr>
        </p:nvSpPr>
        <p:spPr>
          <a:xfrm>
            <a:off x="5569531" y="4509558"/>
            <a:ext cx="5778466" cy="151651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BD78DFD8-B1C6-7604-1671-4CDAC3912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B9921C03-3153-09AF-0D57-A0D96EBE1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86E0734-2C6E-8C3B-65F2-133B94CFC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2"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1496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BC2A94BD-34CC-6470-1478-1D549D046B82}"/>
              </a:ext>
            </a:extLst>
          </p:cNvPr>
          <p:cNvSpPr>
            <a:spLocks noGrp="1"/>
          </p:cNvSpPr>
          <p:nvPr>
            <p:ph sz="quarter" idx="10"/>
          </p:nvPr>
        </p:nvSpPr>
        <p:spPr>
          <a:xfrm>
            <a:off x="3962400" y="3785795"/>
            <a:ext cx="7391397" cy="224028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182F43E7-55DC-C610-6DA1-025123735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4AE1085B-0F8A-711E-D721-A4D350D79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738CBE5-2DAC-95AD-3EE9-B0A0F5340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2" name="Straight Connector 31">
            <a:extLst>
              <a:ext uri="{FF2B5EF4-FFF2-40B4-BE49-F238E27FC236}">
                <a16:creationId xmlns:a16="http://schemas.microsoft.com/office/drawing/2014/main" id="{F8884F71-7DBC-7C26-DB2C-731FCBC2EA65}"/>
              </a:ext>
              <a:ext uri="{C183D7F6-B498-43B3-948B-1728B52AA6E4}">
                <adec:decorative xmlns:adec="http://schemas.microsoft.com/office/drawing/2017/decorative" val="1"/>
              </a:ext>
            </a:extLst>
          </p:cNvPr>
          <p:cNvCxnSpPr>
            <a:cxnSpLocks/>
          </p:cNvCxnSpPr>
          <p:nvPr userDrawn="1"/>
        </p:nvCxnSpPr>
        <p:spPr>
          <a:xfrm>
            <a:off x="-1" y="667712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813CFB62-5831-FDE1-34F0-38FCD7614D8C}"/>
              </a:ext>
              <a:ext uri="{C183D7F6-B498-43B3-948B-1728B52AA6E4}">
                <adec:decorative xmlns:adec="http://schemas.microsoft.com/office/drawing/2017/decorative" val="1"/>
              </a:ext>
            </a:extLst>
          </p:cNvPr>
          <p:cNvCxnSpPr>
            <a:cxnSpLocks/>
          </p:cNvCxnSpPr>
          <p:nvPr userDrawn="1"/>
        </p:nvCxnSpPr>
        <p:spPr>
          <a:xfrm>
            <a:off x="11966641" y="962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619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03CBF087-ADB9-D746-ED3D-8EAC47AF3E13}"/>
              </a:ext>
            </a:extLst>
          </p:cNvPr>
          <p:cNvSpPr>
            <a:spLocks noGrp="1"/>
          </p:cNvSpPr>
          <p:nvPr>
            <p:ph sz="quarter" idx="10"/>
          </p:nvPr>
        </p:nvSpPr>
        <p:spPr>
          <a:xfrm>
            <a:off x="3971639" y="824390"/>
            <a:ext cx="7376359" cy="224780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79BA7EC8-1425-F948-FB17-5F51DEC98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694AE2EC-59C3-D91C-8CD6-658F68BC5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36BBD3BD-F630-46F9-25B2-85A0E608D8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4" name="Straight Connector 31">
            <a:extLst>
              <a:ext uri="{FF2B5EF4-FFF2-40B4-BE49-F238E27FC236}">
                <a16:creationId xmlns:a16="http://schemas.microsoft.com/office/drawing/2014/main" id="{76BDEB52-5B02-AD88-F4C8-F7406429984C}"/>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3778D6D3-2293-3FE4-3124-63EF2E3A5E33}"/>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013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anchor="ct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5" name="Content Placeholder 3">
            <a:extLst>
              <a:ext uri="{FF2B5EF4-FFF2-40B4-BE49-F238E27FC236}">
                <a16:creationId xmlns:a16="http://schemas.microsoft.com/office/drawing/2014/main" id="{EF023DEB-EBD2-ECA5-19D2-F448BDC7606E}"/>
              </a:ext>
            </a:extLst>
          </p:cNvPr>
          <p:cNvSpPr>
            <a:spLocks noGrp="1"/>
          </p:cNvSpPr>
          <p:nvPr>
            <p:ph sz="quarter" idx="10"/>
          </p:nvPr>
        </p:nvSpPr>
        <p:spPr>
          <a:xfrm>
            <a:off x="7238998" y="2081048"/>
            <a:ext cx="4114800" cy="394503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524FB994-9B85-2B55-198D-4925FB1F2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9FCC0375-2AE8-A777-C3E0-7D2E3B0F6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637823D-6C6E-38BE-B6BE-096424E8D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5"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2833"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79475"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91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5" name="Content Placeholder 3">
            <a:extLst>
              <a:ext uri="{FF2B5EF4-FFF2-40B4-BE49-F238E27FC236}">
                <a16:creationId xmlns:a16="http://schemas.microsoft.com/office/drawing/2014/main" id="{5D55DF58-60BC-15D0-99C3-6E7F78EBD703}"/>
              </a:ext>
            </a:extLst>
          </p:cNvPr>
          <p:cNvSpPr>
            <a:spLocks noGrp="1"/>
          </p:cNvSpPr>
          <p:nvPr>
            <p:ph sz="quarter" idx="10"/>
          </p:nvPr>
        </p:nvSpPr>
        <p:spPr>
          <a:xfrm>
            <a:off x="5708073" y="852884"/>
            <a:ext cx="5645724" cy="516215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D12407CB-320D-5895-BDF5-2C4178E05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4CFCA35D-4F04-2227-AD9D-98F1BD01B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C8A1129D-5B96-F258-CFFC-CF58226A7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6"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942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anchor="t">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5" name="Content Placeholder 3">
            <a:extLst>
              <a:ext uri="{FF2B5EF4-FFF2-40B4-BE49-F238E27FC236}">
                <a16:creationId xmlns:a16="http://schemas.microsoft.com/office/drawing/2014/main" id="{39B8D2C3-5A67-946F-8429-CD7583E6B230}"/>
              </a:ext>
            </a:extLst>
          </p:cNvPr>
          <p:cNvSpPr>
            <a:spLocks noGrp="1"/>
          </p:cNvSpPr>
          <p:nvPr>
            <p:ph sz="quarter" idx="10"/>
          </p:nvPr>
        </p:nvSpPr>
        <p:spPr>
          <a:xfrm>
            <a:off x="4673600" y="873726"/>
            <a:ext cx="6680197" cy="514131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 name="Date Placeholder 3">
            <a:extLst>
              <a:ext uri="{FF2B5EF4-FFF2-40B4-BE49-F238E27FC236}">
                <a16:creationId xmlns:a16="http://schemas.microsoft.com/office/drawing/2014/main" id="{7E0A59B4-299A-C00C-5665-5D12C9EBB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E9C32A1D-8E68-C458-3E60-D6054C92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1D864DC-4F3D-BA46-DED4-8D088584F2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4" name="Straight Connector 31">
            <a:extLst>
              <a:ext uri="{FF2B5EF4-FFF2-40B4-BE49-F238E27FC236}">
                <a16:creationId xmlns:a16="http://schemas.microsoft.com/office/drawing/2014/main" id="{E5C9C418-CC1A-8074-2930-D5627551538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87758AAB-3FDA-3A2F-37ED-381B84536B9F}"/>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033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AFF9E1B-D277-3CD7-0505-70A3DF503C86}"/>
              </a:ext>
            </a:extLst>
          </p:cNvPr>
          <p:cNvSpPr>
            <a:spLocks noGrp="1"/>
          </p:cNvSpPr>
          <p:nvPr>
            <p:ph type="ctrTitle" hasCustomPrompt="1"/>
          </p:nvPr>
        </p:nvSpPr>
        <p:spPr>
          <a:xfrm>
            <a:off x="326571" y="3939701"/>
            <a:ext cx="11517086" cy="1424780"/>
          </a:xfrm>
        </p:spPr>
        <p:txBody>
          <a:bodyPr anchor="b"/>
          <a:lstStyle>
            <a:lvl1pPr algn="ctr">
              <a:defRPr sz="5400">
                <a:solidFill>
                  <a:schemeClr val="tx1"/>
                </a:solidFill>
              </a:defRPr>
            </a:lvl1pPr>
          </a:lstStyle>
          <a:p>
            <a:r>
              <a:rPr lang="en-US"/>
              <a:t>Click to edit Master title style</a:t>
            </a:r>
            <a:endParaRPr lang="x-none"/>
          </a:p>
        </p:txBody>
      </p:sp>
      <p:sp>
        <p:nvSpPr>
          <p:cNvPr id="9" name="Subtitle 2">
            <a:extLst>
              <a:ext uri="{FF2B5EF4-FFF2-40B4-BE49-F238E27FC236}">
                <a16:creationId xmlns:a16="http://schemas.microsoft.com/office/drawing/2014/main" id="{D3C34CE9-1C8A-039B-8096-4B97AF95A74E}"/>
              </a:ext>
            </a:extLst>
          </p:cNvPr>
          <p:cNvSpPr>
            <a:spLocks noGrp="1"/>
          </p:cNvSpPr>
          <p:nvPr>
            <p:ph type="subTitle" idx="1"/>
          </p:nvPr>
        </p:nvSpPr>
        <p:spPr>
          <a:xfrm>
            <a:off x="326571" y="5387064"/>
            <a:ext cx="11517086" cy="438490"/>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3" name="Picture Placeholder 22">
            <a:extLst>
              <a:ext uri="{FF2B5EF4-FFF2-40B4-BE49-F238E27FC236}">
                <a16:creationId xmlns:a16="http://schemas.microsoft.com/office/drawing/2014/main" id="{8BAD26A8-E2F7-88F3-1B9C-84798D9CA708}"/>
              </a:ext>
            </a:extLst>
          </p:cNvPr>
          <p:cNvSpPr>
            <a:spLocks noGrp="1"/>
          </p:cNvSpPr>
          <p:nvPr>
            <p:ph type="pic" sz="quarter" idx="21"/>
          </p:nvPr>
        </p:nvSpPr>
        <p:spPr>
          <a:xfrm>
            <a:off x="1" y="0"/>
            <a:ext cx="12192001" cy="3771900"/>
          </a:xfrm>
          <a:custGeom>
            <a:avLst/>
            <a:gdLst>
              <a:gd name="connsiteX0" fmla="*/ 2060179 w 12192001"/>
              <a:gd name="connsiteY0" fmla="*/ 2536316 h 3771900"/>
              <a:gd name="connsiteX1" fmla="*/ 12192001 w 12192001"/>
              <a:gd name="connsiteY1" fmla="*/ 2536316 h 3771900"/>
              <a:gd name="connsiteX2" fmla="*/ 12192001 w 12192001"/>
              <a:gd name="connsiteY2" fmla="*/ 3771900 h 3771900"/>
              <a:gd name="connsiteX3" fmla="*/ 2060179 w 12192001"/>
              <a:gd name="connsiteY3" fmla="*/ 3771900 h 3771900"/>
              <a:gd name="connsiteX4" fmla="*/ 6112791 w 12192001"/>
              <a:gd name="connsiteY4" fmla="*/ 1262587 h 3771900"/>
              <a:gd name="connsiteX5" fmla="*/ 12192000 w 12192001"/>
              <a:gd name="connsiteY5" fmla="*/ 1262587 h 3771900"/>
              <a:gd name="connsiteX6" fmla="*/ 12192000 w 12192001"/>
              <a:gd name="connsiteY6" fmla="*/ 2498171 h 3771900"/>
              <a:gd name="connsiteX7" fmla="*/ 6112791 w 12192001"/>
              <a:gd name="connsiteY7" fmla="*/ 2498171 h 3771900"/>
              <a:gd name="connsiteX8" fmla="*/ 0 w 12192001"/>
              <a:gd name="connsiteY8" fmla="*/ 1262587 h 3771900"/>
              <a:gd name="connsiteX9" fmla="*/ 6079209 w 12192001"/>
              <a:gd name="connsiteY9" fmla="*/ 1262587 h 3771900"/>
              <a:gd name="connsiteX10" fmla="*/ 6079209 w 12192001"/>
              <a:gd name="connsiteY10" fmla="*/ 2498171 h 3771900"/>
              <a:gd name="connsiteX11" fmla="*/ 0 w 12192001"/>
              <a:gd name="connsiteY11" fmla="*/ 2498171 h 3771900"/>
              <a:gd name="connsiteX12" fmla="*/ 0 w 12192001"/>
              <a:gd name="connsiteY12" fmla="*/ 0 h 3771900"/>
              <a:gd name="connsiteX13" fmla="*/ 10131822 w 12192001"/>
              <a:gd name="connsiteY13" fmla="*/ 0 h 3771900"/>
              <a:gd name="connsiteX14" fmla="*/ 10131822 w 12192001"/>
              <a:gd name="connsiteY14" fmla="*/ 1235584 h 3771900"/>
              <a:gd name="connsiteX15" fmla="*/ 0 w 12192001"/>
              <a:gd name="connsiteY15" fmla="*/ 1235584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771900">
                <a:moveTo>
                  <a:pt x="2060179" y="2536316"/>
                </a:moveTo>
                <a:lnTo>
                  <a:pt x="12192001" y="2536316"/>
                </a:lnTo>
                <a:lnTo>
                  <a:pt x="12192001" y="3771900"/>
                </a:lnTo>
                <a:lnTo>
                  <a:pt x="2060179" y="3771900"/>
                </a:lnTo>
                <a:close/>
                <a:moveTo>
                  <a:pt x="6112791" y="1262587"/>
                </a:moveTo>
                <a:lnTo>
                  <a:pt x="12192000" y="1262587"/>
                </a:lnTo>
                <a:lnTo>
                  <a:pt x="12192000" y="2498171"/>
                </a:lnTo>
                <a:lnTo>
                  <a:pt x="6112791" y="2498171"/>
                </a:lnTo>
                <a:close/>
                <a:moveTo>
                  <a:pt x="0" y="1262587"/>
                </a:moveTo>
                <a:lnTo>
                  <a:pt x="6079209" y="1262587"/>
                </a:lnTo>
                <a:lnTo>
                  <a:pt x="6079209" y="2498171"/>
                </a:lnTo>
                <a:lnTo>
                  <a:pt x="0" y="2498171"/>
                </a:lnTo>
                <a:close/>
                <a:moveTo>
                  <a:pt x="0" y="0"/>
                </a:moveTo>
                <a:lnTo>
                  <a:pt x="10131822" y="0"/>
                </a:lnTo>
                <a:lnTo>
                  <a:pt x="10131822" y="1235584"/>
                </a:lnTo>
                <a:lnTo>
                  <a:pt x="0" y="1235584"/>
                </a:lnTo>
                <a:close/>
              </a:path>
            </a:pathLst>
          </a:custGeom>
        </p:spPr>
        <p:txBody>
          <a:bodyPr wrap="square">
            <a:noAutofit/>
          </a:bodyPr>
          <a:lstStyle/>
          <a:p>
            <a:endParaRPr lang="zh-CN" altLang="en-US"/>
          </a:p>
        </p:txBody>
      </p:sp>
      <p:sp>
        <p:nvSpPr>
          <p:cNvPr id="12" name="Text Placeholder 3">
            <a:extLst>
              <a:ext uri="{FF2B5EF4-FFF2-40B4-BE49-F238E27FC236}">
                <a16:creationId xmlns:a16="http://schemas.microsoft.com/office/drawing/2014/main" id="{26AA2219-FD98-03D2-BB5C-E2321D2249C0}"/>
              </a:ext>
            </a:extLst>
          </p:cNvPr>
          <p:cNvSpPr>
            <a:spLocks noGrp="1"/>
          </p:cNvSpPr>
          <p:nvPr>
            <p:ph type="body" sz="quarter" idx="19"/>
          </p:nvPr>
        </p:nvSpPr>
        <p:spPr>
          <a:xfrm>
            <a:off x="326571" y="6030083"/>
            <a:ext cx="1733607"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14" name="Date Placeholder 3">
            <a:extLst>
              <a:ext uri="{FF2B5EF4-FFF2-40B4-BE49-F238E27FC236}">
                <a16:creationId xmlns:a16="http://schemas.microsoft.com/office/drawing/2014/main" id="{CD31E19E-99D1-8CD0-E566-4E2F20A47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5" name="Footer Placeholder 4">
            <a:extLst>
              <a:ext uri="{FF2B5EF4-FFF2-40B4-BE49-F238E27FC236}">
                <a16:creationId xmlns:a16="http://schemas.microsoft.com/office/drawing/2014/main" id="{3698B7D1-C36E-DFB0-A661-A5E474A68D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6" name="Slide Number Placeholder 5">
            <a:extLst>
              <a:ext uri="{FF2B5EF4-FFF2-40B4-BE49-F238E27FC236}">
                <a16:creationId xmlns:a16="http://schemas.microsoft.com/office/drawing/2014/main" id="{DC35F19D-FD15-4BE1-660D-0643E54DA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29218939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rm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8607FA20-5F9E-5F1A-2995-42DE292E2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EE53118E-49A5-7AAB-EB8C-E3E57CD9F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8D755146-626F-5951-A77D-DC3012AB5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9" name="Straight Connector 31">
            <a:extLst>
              <a:ext uri="{FF2B5EF4-FFF2-40B4-BE49-F238E27FC236}">
                <a16:creationId xmlns:a16="http://schemas.microsoft.com/office/drawing/2014/main" id="{2F96DE7D-2B90-57E1-B338-BE484C519322}"/>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92356EB0-27E3-E63B-5A46-EF32523AD5C6}"/>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571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54679631-7C3B-D21E-7FA5-358FCF45E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EBEAF229-1E32-0FE6-E4A3-E02C9FAAA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9676071C-D183-B427-F1DA-639AE2B34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9" name="Straight Connector 31">
            <a:extLst>
              <a:ext uri="{FF2B5EF4-FFF2-40B4-BE49-F238E27FC236}">
                <a16:creationId xmlns:a16="http://schemas.microsoft.com/office/drawing/2014/main" id="{47BC41E4-A5C6-BE0D-6E66-8326796424A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8E0779B7-1774-CFF8-ED50-658BA7EEBF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0010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Date Placeholder 3">
            <a:extLst>
              <a:ext uri="{FF2B5EF4-FFF2-40B4-BE49-F238E27FC236}">
                <a16:creationId xmlns:a16="http://schemas.microsoft.com/office/drawing/2014/main" id="{F81D3DD9-10C8-C207-1E50-5F75DFD05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3" name="Footer Placeholder 4">
            <a:extLst>
              <a:ext uri="{FF2B5EF4-FFF2-40B4-BE49-F238E27FC236}">
                <a16:creationId xmlns:a16="http://schemas.microsoft.com/office/drawing/2014/main" id="{5AA3F5E3-D7B9-CD19-945F-38980AEB9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4FC4A806-42ED-564D-542E-AAAA4EAFD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8" name="Straight Connector 31">
            <a:extLst>
              <a:ext uri="{FF2B5EF4-FFF2-40B4-BE49-F238E27FC236}">
                <a16:creationId xmlns:a16="http://schemas.microsoft.com/office/drawing/2014/main" id="{36CD38AE-A66F-08B7-774A-86EA48DC6D3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96229C75-1749-7A15-57EA-3F40239C072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4687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1103858D-9532-D59F-FE73-A52EB24F3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BA34F1EA-1A45-A729-FE88-FBF390F44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57189E61-2D87-C5BC-948B-835B50188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4" name="Straight Connector 31">
            <a:extLst>
              <a:ext uri="{FF2B5EF4-FFF2-40B4-BE49-F238E27FC236}">
                <a16:creationId xmlns:a16="http://schemas.microsoft.com/office/drawing/2014/main" id="{B99A632E-EAA8-D126-AC93-60A78F8F8DC4}"/>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28CDBC42-8DE5-DE9A-947A-15C0C6B2D5F0}"/>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02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2BA1728-455B-BDAB-6419-C04536C19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ADDBA5A5-E947-E342-A677-E3AFE378D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EDC2686-2DAB-B424-F10D-506D01DFE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4" name="Straight Connector 31">
            <a:extLst>
              <a:ext uri="{FF2B5EF4-FFF2-40B4-BE49-F238E27FC236}">
                <a16:creationId xmlns:a16="http://schemas.microsoft.com/office/drawing/2014/main" id="{6D22A03E-28FE-53DA-5B6A-383215ED1336}"/>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81A987AB-C78C-597A-CC63-6E545EDEC9D1}"/>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4303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E4E269EE-28E5-BB8D-160A-2C905B350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A2D3A4CC-2170-D513-478A-C60C50FE1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F018A10-98B1-2374-E4F2-709B641CB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3" name="Straight Connector 31">
            <a:extLst>
              <a:ext uri="{FF2B5EF4-FFF2-40B4-BE49-F238E27FC236}">
                <a16:creationId xmlns:a16="http://schemas.microsoft.com/office/drawing/2014/main" id="{173B7D00-3E0F-D372-F868-E62DE8E2C9FA}"/>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D187FA62-E4DF-283A-B2BB-2DADBA4EECE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141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3600" b="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4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C9EFA2AD-E749-9F60-705D-DE0941E26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98138B0B-E7B2-93DE-E6AD-66530C4A9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08BC1B4-A19E-EF55-F8A5-8DB265F1C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24" name="Straight Connector 31">
            <a:extLst>
              <a:ext uri="{FF2B5EF4-FFF2-40B4-BE49-F238E27FC236}">
                <a16:creationId xmlns:a16="http://schemas.microsoft.com/office/drawing/2014/main" id="{B3027282-55C0-23E2-F9D0-56E4079574A7}"/>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DC379414-CF7D-9895-A99E-1AA396B90C45}"/>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01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FC19029B-E3E6-1F4D-FA22-F5BD87417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B740A4B2-F740-621D-1480-FB55668AE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A1A48FF9-74DF-1DDE-C86D-58BAE32E8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5" name="Straight Connector 31">
            <a:extLst>
              <a:ext uri="{FF2B5EF4-FFF2-40B4-BE49-F238E27FC236}">
                <a16:creationId xmlns:a16="http://schemas.microsoft.com/office/drawing/2014/main" id="{43E09413-BF03-4EDB-7DA9-C0CBF04FEE0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873150D4-24A2-988A-C893-A637A2FA911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117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rm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824B5ABA-190E-BEB5-573F-F64D2D575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1FB98919-5529-CCFE-1092-A9D62454C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1631FAD-95BD-D50C-3496-63D8FB39D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1" name="Straight Connector 31">
            <a:extLst>
              <a:ext uri="{FF2B5EF4-FFF2-40B4-BE49-F238E27FC236}">
                <a16:creationId xmlns:a16="http://schemas.microsoft.com/office/drawing/2014/main" id="{68B23DD3-BCFF-9795-0CA9-AE9401F8832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535FCD9B-34CE-58F0-8CB6-B7CB1EEF848B}"/>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525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a:lstStyle>
            <a:lvl1pPr>
              <a:defRPr sz="3600">
                <a:solidFill>
                  <a:schemeClr val="tx1"/>
                </a:solidFill>
              </a:defRPr>
            </a:lvl1pPr>
          </a:lstStyle>
          <a:p>
            <a:r>
              <a:rPr lang="en-US"/>
              <a:t>Click to edit Master title style</a:t>
            </a:r>
          </a:p>
        </p:txBody>
      </p:sp>
      <p:sp>
        <p:nvSpPr>
          <p:cNvPr id="5" name="Text Placeholder 10">
            <a:extLst>
              <a:ext uri="{FF2B5EF4-FFF2-40B4-BE49-F238E27FC236}">
                <a16:creationId xmlns:a16="http://schemas.microsoft.com/office/drawing/2014/main" id="{0961250B-543A-6F37-305B-5397B2D57B76}"/>
              </a:ext>
            </a:extLst>
          </p:cNvPr>
          <p:cNvSpPr>
            <a:spLocks noGrp="1"/>
          </p:cNvSpPr>
          <p:nvPr>
            <p:ph type="body" sz="quarter" idx="13"/>
          </p:nvPr>
        </p:nvSpPr>
        <p:spPr>
          <a:xfrm>
            <a:off x="844000" y="2115128"/>
            <a:ext cx="51577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101C122A-4474-6AF3-590D-B93E5FF99B65}"/>
              </a:ext>
            </a:extLst>
          </p:cNvPr>
          <p:cNvSpPr>
            <a:spLocks noGrp="1"/>
          </p:cNvSpPr>
          <p:nvPr>
            <p:ph type="body" sz="quarter" idx="14"/>
          </p:nvPr>
        </p:nvSpPr>
        <p:spPr>
          <a:xfrm>
            <a:off x="6164812" y="2115128"/>
            <a:ext cx="51831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A7404D35-FA36-303B-9506-3CD0CAF6E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4" name="Footer Placeholder 4">
            <a:extLst>
              <a:ext uri="{FF2B5EF4-FFF2-40B4-BE49-F238E27FC236}">
                <a16:creationId xmlns:a16="http://schemas.microsoft.com/office/drawing/2014/main" id="{AABACB02-8504-5F46-9D13-168C82E2B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7F408501-24D6-36DD-2B2F-A53D1749AB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2" name="Straight Connector 31">
            <a:extLst>
              <a:ext uri="{FF2B5EF4-FFF2-40B4-BE49-F238E27FC236}">
                <a16:creationId xmlns:a16="http://schemas.microsoft.com/office/drawing/2014/main" id="{6295426D-7EC9-29C7-0CAD-C64EF81840D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692CB063-86B6-5775-3AD2-DF4E29DD1CB4}"/>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79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B78E43-591B-FC77-A959-A64AB0D49B14}"/>
              </a:ext>
            </a:extLst>
          </p:cNvPr>
          <p:cNvSpPr>
            <a:spLocks noGrp="1"/>
          </p:cNvSpPr>
          <p:nvPr>
            <p:ph type="ctrTitle"/>
          </p:nvPr>
        </p:nvSpPr>
        <p:spPr>
          <a:xfrm>
            <a:off x="5817870" y="383156"/>
            <a:ext cx="6022764" cy="3768220"/>
          </a:xfrm>
        </p:spPr>
        <p:txBody>
          <a:bodyPr anchor="b"/>
          <a:lstStyle>
            <a:lvl1pPr algn="r">
              <a:defRPr sz="5400">
                <a:solidFill>
                  <a:schemeClr val="tx1"/>
                </a:solidFill>
              </a:defRPr>
            </a:lvl1pPr>
          </a:lstStyle>
          <a:p>
            <a:r>
              <a:rPr lang="en-US"/>
              <a:t>Click to edit Master title style</a:t>
            </a:r>
            <a:endParaRPr lang="x-none"/>
          </a:p>
        </p:txBody>
      </p:sp>
      <p:sp>
        <p:nvSpPr>
          <p:cNvPr id="10" name="Subtitle 2">
            <a:extLst>
              <a:ext uri="{FF2B5EF4-FFF2-40B4-BE49-F238E27FC236}">
                <a16:creationId xmlns:a16="http://schemas.microsoft.com/office/drawing/2014/main" id="{15093B11-F806-67DA-C9D7-48A738FD975F}"/>
              </a:ext>
            </a:extLst>
          </p:cNvPr>
          <p:cNvSpPr>
            <a:spLocks noGrp="1"/>
          </p:cNvSpPr>
          <p:nvPr>
            <p:ph type="subTitle" idx="1"/>
          </p:nvPr>
        </p:nvSpPr>
        <p:spPr>
          <a:xfrm>
            <a:off x="5817870" y="4253117"/>
            <a:ext cx="6022764"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 name="Picture Placeholder 19">
            <a:extLst>
              <a:ext uri="{FF2B5EF4-FFF2-40B4-BE49-F238E27FC236}">
                <a16:creationId xmlns:a16="http://schemas.microsoft.com/office/drawing/2014/main" id="{70C32A11-D80D-8895-B299-F84B774E25E8}"/>
              </a:ext>
            </a:extLst>
          </p:cNvPr>
          <p:cNvSpPr>
            <a:spLocks noGrp="1"/>
          </p:cNvSpPr>
          <p:nvPr>
            <p:ph type="pic" sz="quarter" idx="23"/>
          </p:nvPr>
        </p:nvSpPr>
        <p:spPr>
          <a:xfrm>
            <a:off x="12700" y="-1270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14" name="Text Placeholder 3">
            <a:extLst>
              <a:ext uri="{FF2B5EF4-FFF2-40B4-BE49-F238E27FC236}">
                <a16:creationId xmlns:a16="http://schemas.microsoft.com/office/drawing/2014/main" id="{1274702A-06E8-AD73-62B2-B3A4A32E5DB2}"/>
              </a:ext>
            </a:extLst>
          </p:cNvPr>
          <p:cNvSpPr>
            <a:spLocks noGrp="1"/>
          </p:cNvSpPr>
          <p:nvPr>
            <p:ph type="body" sz="quarter" idx="19"/>
          </p:nvPr>
        </p:nvSpPr>
        <p:spPr>
          <a:xfrm>
            <a:off x="9930785" y="5739518"/>
            <a:ext cx="1909848"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9" name="Date Placeholder 3">
            <a:extLst>
              <a:ext uri="{FF2B5EF4-FFF2-40B4-BE49-F238E27FC236}">
                <a16:creationId xmlns:a16="http://schemas.microsoft.com/office/drawing/2014/main" id="{70A1C19A-4E5E-C742-32A1-2115149FC1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2" name="Footer Placeholder 4">
            <a:extLst>
              <a:ext uri="{FF2B5EF4-FFF2-40B4-BE49-F238E27FC236}">
                <a16:creationId xmlns:a16="http://schemas.microsoft.com/office/drawing/2014/main" id="{A9A9E029-23F0-CEC4-BA46-3EEC97738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2D900CB6-F919-93D0-C1AC-3EFB92BA7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13184370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15B9C-3B12-7D73-101A-B7FF5D456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6" name="Footer Placeholder 4">
            <a:extLst>
              <a:ext uri="{FF2B5EF4-FFF2-40B4-BE49-F238E27FC236}">
                <a16:creationId xmlns:a16="http://schemas.microsoft.com/office/drawing/2014/main" id="{D95282CE-2FB9-AAD9-5683-E23E63D4438D}"/>
              </a:ext>
            </a:extLst>
          </p:cNvPr>
          <p:cNvSpPr>
            <a:spLocks noGrp="1"/>
          </p:cNvSpPr>
          <p:nvPr>
            <p:ph type="ftr" sz="quarter" idx="1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5607876E-CDDA-8EC2-D2D8-B041DA0D0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8" name="Straight Connector 31">
            <a:extLst>
              <a:ext uri="{FF2B5EF4-FFF2-40B4-BE49-F238E27FC236}">
                <a16:creationId xmlns:a16="http://schemas.microsoft.com/office/drawing/2014/main" id="{54FAAA69-6617-A985-B5BC-8A450B7E45D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F7CDD230-E1EB-AB97-AA97-B6811E8B3A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7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29006"/>
            <a:ext cx="10504000" cy="1101394"/>
          </a:xfrm>
        </p:spPr>
        <p:txBody>
          <a:bodyPr/>
          <a:lstStyle>
            <a:lvl1pPr algn="ctr">
              <a:defRPr sz="3600">
                <a:solidFill>
                  <a:schemeClr val="tx1"/>
                </a:solidFill>
              </a:defRPr>
            </a:lvl1pPr>
          </a:lstStyle>
          <a:p>
            <a:r>
              <a:rPr lang="en-US"/>
              <a:t>Click to edit Master title style</a:t>
            </a:r>
          </a:p>
        </p:txBody>
      </p:sp>
      <p:sp>
        <p:nvSpPr>
          <p:cNvPr id="18" name="Rectangle 18">
            <a:extLst>
              <a:ext uri="{FF2B5EF4-FFF2-40B4-BE49-F238E27FC236}">
                <a16:creationId xmlns:a16="http://schemas.microsoft.com/office/drawing/2014/main" id="{8208A5D7-2403-1350-DEF6-007D02B92870}"/>
              </a:ext>
              <a:ext uri="{C183D7F6-B498-43B3-948B-1728B52AA6E4}">
                <adec:decorative xmlns:adec="http://schemas.microsoft.com/office/drawing/2017/decorative" val="1"/>
              </a:ext>
            </a:extLst>
          </p:cNvPr>
          <p:cNvSpPr>
            <a:spLocks noChangeArrowheads="1"/>
          </p:cNvSpPr>
          <p:nvPr userDrawn="1"/>
        </p:nvSpPr>
        <p:spPr bwMode="auto">
          <a:xfrm>
            <a:off x="4529372"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7" name="Text Placeholder 6">
            <a:extLst>
              <a:ext uri="{FF2B5EF4-FFF2-40B4-BE49-F238E27FC236}">
                <a16:creationId xmlns:a16="http://schemas.microsoft.com/office/drawing/2014/main" id="{1CA25D2A-079E-516D-CCAD-9201655031B8}"/>
              </a:ext>
            </a:extLst>
          </p:cNvPr>
          <p:cNvSpPr>
            <a:spLocks noGrp="1"/>
          </p:cNvSpPr>
          <p:nvPr>
            <p:ph type="body" sz="quarter" idx="25" hasCustomPrompt="1"/>
          </p:nvPr>
        </p:nvSpPr>
        <p:spPr>
          <a:xfrm>
            <a:off x="4529139"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39" name="Text Placeholder 10">
            <a:extLst>
              <a:ext uri="{FF2B5EF4-FFF2-40B4-BE49-F238E27FC236}">
                <a16:creationId xmlns:a16="http://schemas.microsoft.com/office/drawing/2014/main" id="{BC32326B-44AF-69A5-8950-3E83EB14E481}"/>
              </a:ext>
            </a:extLst>
          </p:cNvPr>
          <p:cNvSpPr>
            <a:spLocks noGrp="1"/>
          </p:cNvSpPr>
          <p:nvPr>
            <p:ph type="body" sz="quarter" idx="13"/>
          </p:nvPr>
        </p:nvSpPr>
        <p:spPr>
          <a:xfrm>
            <a:off x="832790" y="2076889"/>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8" name="Text Placeholder 10">
            <a:extLst>
              <a:ext uri="{FF2B5EF4-FFF2-40B4-BE49-F238E27FC236}">
                <a16:creationId xmlns:a16="http://schemas.microsoft.com/office/drawing/2014/main" id="{CCC11960-F75C-F63F-D4E4-8C19C5B89901}"/>
              </a:ext>
            </a:extLst>
          </p:cNvPr>
          <p:cNvSpPr>
            <a:spLocks noGrp="1"/>
          </p:cNvSpPr>
          <p:nvPr>
            <p:ph type="body" sz="quarter" idx="14"/>
          </p:nvPr>
        </p:nvSpPr>
        <p:spPr>
          <a:xfrm>
            <a:off x="832792" y="2851360"/>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9" name="Rectangle 40">
            <a:extLst>
              <a:ext uri="{FF2B5EF4-FFF2-40B4-BE49-F238E27FC236}">
                <a16:creationId xmlns:a16="http://schemas.microsoft.com/office/drawing/2014/main" id="{FF347C45-9CAA-BA8B-3731-BEB81073E148}"/>
              </a:ext>
              <a:ext uri="{C183D7F6-B498-43B3-948B-1728B52AA6E4}">
                <adec:decorative xmlns:adec="http://schemas.microsoft.com/office/drawing/2017/decorative" val="1"/>
              </a:ext>
            </a:extLst>
          </p:cNvPr>
          <p:cNvSpPr>
            <a:spLocks noChangeArrowheads="1"/>
          </p:cNvSpPr>
          <p:nvPr userDrawn="1"/>
        </p:nvSpPr>
        <p:spPr bwMode="auto">
          <a:xfrm>
            <a:off x="4529372"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8" name="Text Placeholder 6">
            <a:extLst>
              <a:ext uri="{FF2B5EF4-FFF2-40B4-BE49-F238E27FC236}">
                <a16:creationId xmlns:a16="http://schemas.microsoft.com/office/drawing/2014/main" id="{6CDFDE77-EF7F-9B62-D5CB-295BB8C3EBBD}"/>
              </a:ext>
            </a:extLst>
          </p:cNvPr>
          <p:cNvSpPr>
            <a:spLocks noGrp="1"/>
          </p:cNvSpPr>
          <p:nvPr>
            <p:ph type="body" sz="quarter" idx="26" hasCustomPrompt="1"/>
          </p:nvPr>
        </p:nvSpPr>
        <p:spPr>
          <a:xfrm>
            <a:off x="4529139" y="392215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44" name="Text Placeholder 10">
            <a:extLst>
              <a:ext uri="{FF2B5EF4-FFF2-40B4-BE49-F238E27FC236}">
                <a16:creationId xmlns:a16="http://schemas.microsoft.com/office/drawing/2014/main" id="{0290AD35-CF09-6504-D01E-4C05D706F1C1}"/>
              </a:ext>
            </a:extLst>
          </p:cNvPr>
          <p:cNvSpPr>
            <a:spLocks noGrp="1"/>
          </p:cNvSpPr>
          <p:nvPr>
            <p:ph type="body" sz="quarter" idx="18"/>
          </p:nvPr>
        </p:nvSpPr>
        <p:spPr>
          <a:xfrm>
            <a:off x="832162" y="3407356"/>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3" name="Text Placeholder 10">
            <a:extLst>
              <a:ext uri="{FF2B5EF4-FFF2-40B4-BE49-F238E27FC236}">
                <a16:creationId xmlns:a16="http://schemas.microsoft.com/office/drawing/2014/main" id="{05368349-BD70-533F-1B19-8FD3F67FB75C}"/>
              </a:ext>
            </a:extLst>
          </p:cNvPr>
          <p:cNvSpPr>
            <a:spLocks noGrp="1"/>
          </p:cNvSpPr>
          <p:nvPr>
            <p:ph type="body" sz="quarter" idx="17"/>
          </p:nvPr>
        </p:nvSpPr>
        <p:spPr>
          <a:xfrm>
            <a:off x="832164" y="4181827"/>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0" name="Rectangle 48">
            <a:extLst>
              <a:ext uri="{FF2B5EF4-FFF2-40B4-BE49-F238E27FC236}">
                <a16:creationId xmlns:a16="http://schemas.microsoft.com/office/drawing/2014/main" id="{CAC0BE5A-3FD4-01C0-EFCD-142421774C08}"/>
              </a:ext>
              <a:ext uri="{C183D7F6-B498-43B3-948B-1728B52AA6E4}">
                <adec:decorative xmlns:adec="http://schemas.microsoft.com/office/drawing/2017/decorative" val="1"/>
              </a:ext>
            </a:extLst>
          </p:cNvPr>
          <p:cNvSpPr>
            <a:spLocks noChangeArrowheads="1"/>
          </p:cNvSpPr>
          <p:nvPr userDrawn="1"/>
        </p:nvSpPr>
        <p:spPr bwMode="auto">
          <a:xfrm>
            <a:off x="4529372"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9" name="Text Placeholder 6">
            <a:extLst>
              <a:ext uri="{FF2B5EF4-FFF2-40B4-BE49-F238E27FC236}">
                <a16:creationId xmlns:a16="http://schemas.microsoft.com/office/drawing/2014/main" id="{867C06B3-86F3-BA14-C074-170923D252F1}"/>
              </a:ext>
            </a:extLst>
          </p:cNvPr>
          <p:cNvSpPr>
            <a:spLocks noGrp="1"/>
          </p:cNvSpPr>
          <p:nvPr>
            <p:ph type="body" sz="quarter" idx="27" hasCustomPrompt="1"/>
          </p:nvPr>
        </p:nvSpPr>
        <p:spPr>
          <a:xfrm>
            <a:off x="4529139"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49" name="Text Placeholder 10">
            <a:extLst>
              <a:ext uri="{FF2B5EF4-FFF2-40B4-BE49-F238E27FC236}">
                <a16:creationId xmlns:a16="http://schemas.microsoft.com/office/drawing/2014/main" id="{C7E3638A-E47B-2C16-051A-8CB00B9F895C}"/>
              </a:ext>
            </a:extLst>
          </p:cNvPr>
          <p:cNvSpPr>
            <a:spLocks noGrp="1"/>
          </p:cNvSpPr>
          <p:nvPr>
            <p:ph type="body" sz="quarter" idx="22"/>
          </p:nvPr>
        </p:nvSpPr>
        <p:spPr>
          <a:xfrm>
            <a:off x="832162" y="4732585"/>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8" name="Text Placeholder 10">
            <a:extLst>
              <a:ext uri="{FF2B5EF4-FFF2-40B4-BE49-F238E27FC236}">
                <a16:creationId xmlns:a16="http://schemas.microsoft.com/office/drawing/2014/main" id="{5A4CC468-3A85-49F0-099C-BC1F0F566DC3}"/>
              </a:ext>
            </a:extLst>
          </p:cNvPr>
          <p:cNvSpPr>
            <a:spLocks noGrp="1"/>
          </p:cNvSpPr>
          <p:nvPr>
            <p:ph type="body" sz="quarter" idx="21"/>
          </p:nvPr>
        </p:nvSpPr>
        <p:spPr>
          <a:xfrm>
            <a:off x="832164" y="5507056"/>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Rectangle 89">
            <a:extLst>
              <a:ext uri="{FF2B5EF4-FFF2-40B4-BE49-F238E27FC236}">
                <a16:creationId xmlns:a16="http://schemas.microsoft.com/office/drawing/2014/main" id="{B592A1D3-2017-F169-B0A7-3173FF77C1A7}"/>
              </a:ext>
              <a:ext uri="{C183D7F6-B498-43B3-948B-1728B52AA6E4}">
                <adec:decorative xmlns:adec="http://schemas.microsoft.com/office/drawing/2017/decorative" val="1"/>
              </a:ext>
            </a:extLst>
          </p:cNvPr>
          <p:cNvSpPr>
            <a:spLocks noChangeArrowheads="1"/>
          </p:cNvSpPr>
          <p:nvPr userDrawn="1"/>
        </p:nvSpPr>
        <p:spPr bwMode="auto">
          <a:xfrm>
            <a:off x="7181831"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5" name="Text Placeholder 6">
            <a:extLst>
              <a:ext uri="{FF2B5EF4-FFF2-40B4-BE49-F238E27FC236}">
                <a16:creationId xmlns:a16="http://schemas.microsoft.com/office/drawing/2014/main" id="{2E5F3B0A-2795-1AB7-EDA7-048B8FFC1801}"/>
              </a:ext>
            </a:extLst>
          </p:cNvPr>
          <p:cNvSpPr>
            <a:spLocks noGrp="1"/>
          </p:cNvSpPr>
          <p:nvPr>
            <p:ph type="body" sz="quarter" idx="30" hasCustomPrompt="1"/>
          </p:nvPr>
        </p:nvSpPr>
        <p:spPr>
          <a:xfrm>
            <a:off x="7181203"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51" name="Text Placeholder 10">
            <a:extLst>
              <a:ext uri="{FF2B5EF4-FFF2-40B4-BE49-F238E27FC236}">
                <a16:creationId xmlns:a16="http://schemas.microsoft.com/office/drawing/2014/main" id="{0F680350-5C6D-05CD-2861-1CBCFF6E39DA}"/>
              </a:ext>
            </a:extLst>
          </p:cNvPr>
          <p:cNvSpPr>
            <a:spLocks noGrp="1"/>
          </p:cNvSpPr>
          <p:nvPr>
            <p:ph type="body" sz="quarter" idx="24"/>
          </p:nvPr>
        </p:nvSpPr>
        <p:spPr>
          <a:xfrm>
            <a:off x="7817532" y="4732585"/>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50" name="Text Placeholder 10">
            <a:extLst>
              <a:ext uri="{FF2B5EF4-FFF2-40B4-BE49-F238E27FC236}">
                <a16:creationId xmlns:a16="http://schemas.microsoft.com/office/drawing/2014/main" id="{66541D57-A12D-E924-D596-DE278CD7F4D7}"/>
              </a:ext>
            </a:extLst>
          </p:cNvPr>
          <p:cNvSpPr>
            <a:spLocks noGrp="1"/>
          </p:cNvSpPr>
          <p:nvPr>
            <p:ph type="body" sz="quarter" idx="23"/>
          </p:nvPr>
        </p:nvSpPr>
        <p:spPr>
          <a:xfrm>
            <a:off x="7817534" y="5507056"/>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2" name="Rectangle 81">
            <a:extLst>
              <a:ext uri="{FF2B5EF4-FFF2-40B4-BE49-F238E27FC236}">
                <a16:creationId xmlns:a16="http://schemas.microsoft.com/office/drawing/2014/main" id="{E8A6C772-C164-3CEA-A046-D9723CBD9FC6}"/>
              </a:ext>
              <a:ext uri="{C183D7F6-B498-43B3-948B-1728B52AA6E4}">
                <adec:decorative xmlns:adec="http://schemas.microsoft.com/office/drawing/2017/decorative" val="1"/>
              </a:ext>
            </a:extLst>
          </p:cNvPr>
          <p:cNvSpPr>
            <a:spLocks noChangeArrowheads="1"/>
          </p:cNvSpPr>
          <p:nvPr userDrawn="1"/>
        </p:nvSpPr>
        <p:spPr bwMode="auto">
          <a:xfrm>
            <a:off x="7181831"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4" name="Text Placeholder 6">
            <a:extLst>
              <a:ext uri="{FF2B5EF4-FFF2-40B4-BE49-F238E27FC236}">
                <a16:creationId xmlns:a16="http://schemas.microsoft.com/office/drawing/2014/main" id="{E73C2B03-4A5F-AABA-EC88-7F080083184F}"/>
              </a:ext>
            </a:extLst>
          </p:cNvPr>
          <p:cNvSpPr>
            <a:spLocks noGrp="1"/>
          </p:cNvSpPr>
          <p:nvPr>
            <p:ph type="body" sz="quarter" idx="29" hasCustomPrompt="1"/>
          </p:nvPr>
        </p:nvSpPr>
        <p:spPr>
          <a:xfrm>
            <a:off x="7181203" y="392216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05</a:t>
            </a:r>
            <a:endParaRPr lang="zh-CN" altLang="en-US"/>
          </a:p>
        </p:txBody>
      </p:sp>
      <p:sp>
        <p:nvSpPr>
          <p:cNvPr id="46" name="Text Placeholder 10">
            <a:extLst>
              <a:ext uri="{FF2B5EF4-FFF2-40B4-BE49-F238E27FC236}">
                <a16:creationId xmlns:a16="http://schemas.microsoft.com/office/drawing/2014/main" id="{9EBEE5F4-6259-F130-927E-7FFB60A40FD6}"/>
              </a:ext>
            </a:extLst>
          </p:cNvPr>
          <p:cNvSpPr>
            <a:spLocks noGrp="1"/>
          </p:cNvSpPr>
          <p:nvPr>
            <p:ph type="body" sz="quarter" idx="20"/>
          </p:nvPr>
        </p:nvSpPr>
        <p:spPr>
          <a:xfrm>
            <a:off x="7817532" y="3407356"/>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5" name="Text Placeholder 10">
            <a:extLst>
              <a:ext uri="{FF2B5EF4-FFF2-40B4-BE49-F238E27FC236}">
                <a16:creationId xmlns:a16="http://schemas.microsoft.com/office/drawing/2014/main" id="{66237AC4-EBD4-DD9E-69D9-8D385F6C75A6}"/>
              </a:ext>
            </a:extLst>
          </p:cNvPr>
          <p:cNvSpPr>
            <a:spLocks noGrp="1"/>
          </p:cNvSpPr>
          <p:nvPr>
            <p:ph type="body" sz="quarter" idx="19"/>
          </p:nvPr>
        </p:nvSpPr>
        <p:spPr>
          <a:xfrm>
            <a:off x="7817534" y="4181827"/>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1" name="Rectangle 56">
            <a:extLst>
              <a:ext uri="{FF2B5EF4-FFF2-40B4-BE49-F238E27FC236}">
                <a16:creationId xmlns:a16="http://schemas.microsoft.com/office/drawing/2014/main" id="{3C5137EE-3743-D56F-8A63-2370A4C0D4E1}"/>
              </a:ext>
              <a:ext uri="{C183D7F6-B498-43B3-948B-1728B52AA6E4}">
                <adec:decorative xmlns:adec="http://schemas.microsoft.com/office/drawing/2017/decorative" val="1"/>
              </a:ext>
            </a:extLst>
          </p:cNvPr>
          <p:cNvSpPr>
            <a:spLocks noChangeArrowheads="1"/>
          </p:cNvSpPr>
          <p:nvPr userDrawn="1"/>
        </p:nvSpPr>
        <p:spPr bwMode="auto">
          <a:xfrm>
            <a:off x="7181831"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3" name="Text Placeholder 6">
            <a:extLst>
              <a:ext uri="{FF2B5EF4-FFF2-40B4-BE49-F238E27FC236}">
                <a16:creationId xmlns:a16="http://schemas.microsoft.com/office/drawing/2014/main" id="{5DB5C80C-26F8-0C95-154F-6DEEEDB32371}"/>
              </a:ext>
            </a:extLst>
          </p:cNvPr>
          <p:cNvSpPr>
            <a:spLocks noGrp="1"/>
          </p:cNvSpPr>
          <p:nvPr>
            <p:ph type="body" sz="quarter" idx="28" hasCustomPrompt="1"/>
          </p:nvPr>
        </p:nvSpPr>
        <p:spPr>
          <a:xfrm>
            <a:off x="7181203"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06</a:t>
            </a:r>
            <a:endParaRPr lang="zh-CN" altLang="en-US"/>
          </a:p>
        </p:txBody>
      </p:sp>
      <p:sp>
        <p:nvSpPr>
          <p:cNvPr id="41" name="Text Placeholder 10">
            <a:extLst>
              <a:ext uri="{FF2B5EF4-FFF2-40B4-BE49-F238E27FC236}">
                <a16:creationId xmlns:a16="http://schemas.microsoft.com/office/drawing/2014/main" id="{1580A2FB-D18E-CCE5-D7D5-AB29B0225C05}"/>
              </a:ext>
            </a:extLst>
          </p:cNvPr>
          <p:cNvSpPr>
            <a:spLocks noGrp="1"/>
          </p:cNvSpPr>
          <p:nvPr>
            <p:ph type="body" sz="quarter" idx="16"/>
          </p:nvPr>
        </p:nvSpPr>
        <p:spPr>
          <a:xfrm>
            <a:off x="7818160" y="2076889"/>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0" name="Text Placeholder 10">
            <a:extLst>
              <a:ext uri="{FF2B5EF4-FFF2-40B4-BE49-F238E27FC236}">
                <a16:creationId xmlns:a16="http://schemas.microsoft.com/office/drawing/2014/main" id="{8B832846-EB9F-5EFA-F397-ED05D7CD5CBB}"/>
              </a:ext>
            </a:extLst>
          </p:cNvPr>
          <p:cNvSpPr>
            <a:spLocks noGrp="1"/>
          </p:cNvSpPr>
          <p:nvPr>
            <p:ph type="body" sz="quarter" idx="15"/>
          </p:nvPr>
        </p:nvSpPr>
        <p:spPr>
          <a:xfrm>
            <a:off x="7818162" y="2851360"/>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0B4CA34A-70A6-28B9-6E95-DFAAFE588C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0" name="Footer Placeholder 4">
            <a:extLst>
              <a:ext uri="{FF2B5EF4-FFF2-40B4-BE49-F238E27FC236}">
                <a16:creationId xmlns:a16="http://schemas.microsoft.com/office/drawing/2014/main" id="{53CF4D40-3350-82F9-020E-252774AD8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74E27F63-E2E4-6C68-FD7F-46614FECB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
        <p:nvSpPr>
          <p:cNvPr id="24" name="Oval 14">
            <a:extLst>
              <a:ext uri="{FF2B5EF4-FFF2-40B4-BE49-F238E27FC236}">
                <a16:creationId xmlns:a16="http://schemas.microsoft.com/office/drawing/2014/main" id="{6F924045-417C-C278-4D5D-0671DFFEA1D0}"/>
              </a:ext>
              <a:ext uri="{C183D7F6-B498-43B3-948B-1728B52AA6E4}">
                <adec:decorative xmlns:adec="http://schemas.microsoft.com/office/drawing/2017/decorative" val="1"/>
              </a:ext>
            </a:extLst>
          </p:cNvPr>
          <p:cNvSpPr/>
          <p:nvPr userDrawn="1"/>
        </p:nvSpPr>
        <p:spPr>
          <a:xfrm>
            <a:off x="5096307"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Oval 42">
            <a:extLst>
              <a:ext uri="{FF2B5EF4-FFF2-40B4-BE49-F238E27FC236}">
                <a16:creationId xmlns:a16="http://schemas.microsoft.com/office/drawing/2014/main" id="{5BC3F4C5-4FB3-F517-627A-E393C3CE2B6C}"/>
              </a:ext>
              <a:ext uri="{C183D7F6-B498-43B3-948B-1728B52AA6E4}">
                <adec:decorative xmlns:adec="http://schemas.microsoft.com/office/drawing/2017/decorative" val="1"/>
              </a:ext>
            </a:extLst>
          </p:cNvPr>
          <p:cNvSpPr/>
          <p:nvPr userDrawn="1"/>
        </p:nvSpPr>
        <p:spPr>
          <a:xfrm>
            <a:off x="5096307"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Oval 50">
            <a:extLst>
              <a:ext uri="{FF2B5EF4-FFF2-40B4-BE49-F238E27FC236}">
                <a16:creationId xmlns:a16="http://schemas.microsoft.com/office/drawing/2014/main" id="{1B466D3D-3E71-2F97-7F18-51F8A46E48EF}"/>
              </a:ext>
              <a:ext uri="{C183D7F6-B498-43B3-948B-1728B52AA6E4}">
                <adec:decorative xmlns:adec="http://schemas.microsoft.com/office/drawing/2017/decorative" val="1"/>
              </a:ext>
            </a:extLst>
          </p:cNvPr>
          <p:cNvSpPr/>
          <p:nvPr userDrawn="1"/>
        </p:nvSpPr>
        <p:spPr>
          <a:xfrm>
            <a:off x="5142873"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Oval 58">
            <a:extLst>
              <a:ext uri="{FF2B5EF4-FFF2-40B4-BE49-F238E27FC236}">
                <a16:creationId xmlns:a16="http://schemas.microsoft.com/office/drawing/2014/main" id="{00CD6578-9EEA-5E52-3E03-6000B3C4C6E1}"/>
              </a:ext>
              <a:ext uri="{C183D7F6-B498-43B3-948B-1728B52AA6E4}">
                <adec:decorative xmlns:adec="http://schemas.microsoft.com/office/drawing/2017/decorative" val="1"/>
              </a:ext>
            </a:extLst>
          </p:cNvPr>
          <p:cNvSpPr/>
          <p:nvPr userDrawn="1"/>
        </p:nvSpPr>
        <p:spPr>
          <a:xfrm flipH="1">
            <a:off x="6926073"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Oval 83">
            <a:extLst>
              <a:ext uri="{FF2B5EF4-FFF2-40B4-BE49-F238E27FC236}">
                <a16:creationId xmlns:a16="http://schemas.microsoft.com/office/drawing/2014/main" id="{CD7CB540-1BF1-F1AC-AE10-C8B626E0A592}"/>
              </a:ext>
              <a:ext uri="{C183D7F6-B498-43B3-948B-1728B52AA6E4}">
                <adec:decorative xmlns:adec="http://schemas.microsoft.com/office/drawing/2017/decorative" val="1"/>
              </a:ext>
            </a:extLst>
          </p:cNvPr>
          <p:cNvSpPr/>
          <p:nvPr userDrawn="1"/>
        </p:nvSpPr>
        <p:spPr>
          <a:xfrm flipH="1">
            <a:off x="6926073"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Oval 91">
            <a:extLst>
              <a:ext uri="{FF2B5EF4-FFF2-40B4-BE49-F238E27FC236}">
                <a16:creationId xmlns:a16="http://schemas.microsoft.com/office/drawing/2014/main" id="{B18690F7-0CC3-4A81-2333-82F55190063E}"/>
              </a:ext>
              <a:ext uri="{C183D7F6-B498-43B3-948B-1728B52AA6E4}">
                <adec:decorative xmlns:adec="http://schemas.microsoft.com/office/drawing/2017/decorative" val="1"/>
              </a:ext>
            </a:extLst>
          </p:cNvPr>
          <p:cNvSpPr/>
          <p:nvPr userDrawn="1"/>
        </p:nvSpPr>
        <p:spPr>
          <a:xfrm flipH="1">
            <a:off x="6879507"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Freeform: Shape 8">
            <a:extLst>
              <a:ext uri="{FF2B5EF4-FFF2-40B4-BE49-F238E27FC236}">
                <a16:creationId xmlns:a16="http://schemas.microsoft.com/office/drawing/2014/main" id="{2AD7E1B5-43F5-AA4B-C9F4-7A7B6668FB3E}"/>
              </a:ext>
              <a:ext uri="{C183D7F6-B498-43B3-948B-1728B52AA6E4}">
                <adec:decorative xmlns:adec="http://schemas.microsoft.com/office/drawing/2017/decorative" val="1"/>
              </a:ext>
            </a:extLst>
          </p:cNvPr>
          <p:cNvSpPr/>
          <p:nvPr userDrawn="1"/>
        </p:nvSpPr>
        <p:spPr>
          <a:xfrm flipV="1">
            <a:off x="5160311" y="2094269"/>
            <a:ext cx="1831860" cy="3988301"/>
          </a:xfrm>
          <a:custGeom>
            <a:avLst/>
            <a:gdLst>
              <a:gd name="connsiteX0" fmla="*/ 1134319 w 2268638"/>
              <a:gd name="connsiteY0" fmla="*/ 0 h 5034987"/>
              <a:gd name="connsiteX1" fmla="*/ 2268638 w 2268638"/>
              <a:gd name="connsiteY1" fmla="*/ 1134319 h 5034987"/>
              <a:gd name="connsiteX2" fmla="*/ 2268637 w 2268638"/>
              <a:gd name="connsiteY2" fmla="*/ 5034987 h 5034987"/>
              <a:gd name="connsiteX3" fmla="*/ 0 w 2268638"/>
              <a:gd name="connsiteY3" fmla="*/ 5034987 h 5034987"/>
              <a:gd name="connsiteX4" fmla="*/ 0 w 2268638"/>
              <a:gd name="connsiteY4" fmla="*/ 1134319 h 5034987"/>
              <a:gd name="connsiteX5" fmla="*/ 1134319 w 2268638"/>
              <a:gd name="connsiteY5" fmla="*/ 0 h 5034987"/>
              <a:gd name="connsiteX0" fmla="*/ 1134319 w 2268638"/>
              <a:gd name="connsiteY0" fmla="*/ 0 h 5034987"/>
              <a:gd name="connsiteX1" fmla="*/ 2268638 w 2268638"/>
              <a:gd name="connsiteY1" fmla="*/ 1134319 h 5034987"/>
              <a:gd name="connsiteX2" fmla="*/ 2268637 w 2268638"/>
              <a:gd name="connsiteY2" fmla="*/ 5034987 h 5034987"/>
              <a:gd name="connsiteX3" fmla="*/ 486137 w 2268638"/>
              <a:gd name="connsiteY3" fmla="*/ 5023412 h 5034987"/>
              <a:gd name="connsiteX4" fmla="*/ 0 w 2268638"/>
              <a:gd name="connsiteY4" fmla="*/ 5034987 h 5034987"/>
              <a:gd name="connsiteX5" fmla="*/ 0 w 2268638"/>
              <a:gd name="connsiteY5" fmla="*/ 1134319 h 5034987"/>
              <a:gd name="connsiteX6" fmla="*/ 1134319 w 2268638"/>
              <a:gd name="connsiteY6" fmla="*/ 0 h 5034987"/>
              <a:gd name="connsiteX0" fmla="*/ 486137 w 2268638"/>
              <a:gd name="connsiteY0" fmla="*/ 5023412 h 5114852"/>
              <a:gd name="connsiteX1" fmla="*/ 0 w 2268638"/>
              <a:gd name="connsiteY1" fmla="*/ 5034987 h 5114852"/>
              <a:gd name="connsiteX2" fmla="*/ 0 w 2268638"/>
              <a:gd name="connsiteY2" fmla="*/ 1134319 h 5114852"/>
              <a:gd name="connsiteX3" fmla="*/ 1134319 w 2268638"/>
              <a:gd name="connsiteY3" fmla="*/ 0 h 5114852"/>
              <a:gd name="connsiteX4" fmla="*/ 2268638 w 2268638"/>
              <a:gd name="connsiteY4" fmla="*/ 1134319 h 5114852"/>
              <a:gd name="connsiteX5" fmla="*/ 2268637 w 2268638"/>
              <a:gd name="connsiteY5" fmla="*/ 5034987 h 5114852"/>
              <a:gd name="connsiteX6" fmla="*/ 577577 w 2268638"/>
              <a:gd name="connsiteY6" fmla="*/ 5114852 h 5114852"/>
              <a:gd name="connsiteX0" fmla="*/ 486137 w 2268638"/>
              <a:gd name="connsiteY0" fmla="*/ 5023412 h 5034987"/>
              <a:gd name="connsiteX1" fmla="*/ 0 w 2268638"/>
              <a:gd name="connsiteY1" fmla="*/ 5034987 h 5034987"/>
              <a:gd name="connsiteX2" fmla="*/ 0 w 2268638"/>
              <a:gd name="connsiteY2" fmla="*/ 1134319 h 5034987"/>
              <a:gd name="connsiteX3" fmla="*/ 1134319 w 2268638"/>
              <a:gd name="connsiteY3" fmla="*/ 0 h 5034987"/>
              <a:gd name="connsiteX4" fmla="*/ 2268638 w 2268638"/>
              <a:gd name="connsiteY4" fmla="*/ 1134319 h 5034987"/>
              <a:gd name="connsiteX5" fmla="*/ 2268637 w 2268638"/>
              <a:gd name="connsiteY5" fmla="*/ 5034987 h 5034987"/>
              <a:gd name="connsiteX0" fmla="*/ 0 w 2268638"/>
              <a:gd name="connsiteY0" fmla="*/ 5034987 h 5034987"/>
              <a:gd name="connsiteX1" fmla="*/ 0 w 2268638"/>
              <a:gd name="connsiteY1" fmla="*/ 1134319 h 5034987"/>
              <a:gd name="connsiteX2" fmla="*/ 1134319 w 2268638"/>
              <a:gd name="connsiteY2" fmla="*/ 0 h 5034987"/>
              <a:gd name="connsiteX3" fmla="*/ 2268638 w 2268638"/>
              <a:gd name="connsiteY3" fmla="*/ 1134319 h 5034987"/>
              <a:gd name="connsiteX4" fmla="*/ 2268637 w 2268638"/>
              <a:gd name="connsiteY4" fmla="*/ 5034987 h 50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38" h="5034987">
                <a:moveTo>
                  <a:pt x="0" y="5034987"/>
                </a:moveTo>
                <a:lnTo>
                  <a:pt x="0" y="1134319"/>
                </a:lnTo>
                <a:cubicBezTo>
                  <a:pt x="0" y="507852"/>
                  <a:pt x="507852" y="0"/>
                  <a:pt x="1134319" y="0"/>
                </a:cubicBezTo>
                <a:cubicBezTo>
                  <a:pt x="1760786" y="0"/>
                  <a:pt x="2268638" y="507852"/>
                  <a:pt x="2268638" y="1134319"/>
                </a:cubicBezTo>
                <a:cubicBezTo>
                  <a:pt x="2268638" y="2434542"/>
                  <a:pt x="2268637" y="3734764"/>
                  <a:pt x="2268637" y="5034987"/>
                </a:cubicBezTo>
              </a:path>
            </a:pathLst>
          </a:custGeom>
          <a:noFill/>
          <a:ln>
            <a:solidFill>
              <a:schemeClr val="tx1">
                <a:alpha val="40000"/>
              </a:schemeClr>
            </a:solidFill>
            <a:prstDash val="dash"/>
            <a:tailEnd type="arrow"/>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Straight Connector 31">
            <a:extLst>
              <a:ext uri="{FF2B5EF4-FFF2-40B4-BE49-F238E27FC236}">
                <a16:creationId xmlns:a16="http://schemas.microsoft.com/office/drawing/2014/main" id="{170072F3-485C-71D2-6614-C68EABC5F06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CED45EB-CA8D-2EBD-0965-E6FEC4272529}"/>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143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52013" y="835983"/>
            <a:ext cx="10504000" cy="1101394"/>
          </a:xfrm>
        </p:spPr>
        <p:txBody>
          <a:bodyPr anchor="b"/>
          <a:lstStyle>
            <a:lvl1pPr algn="ctr">
              <a:defRPr sz="3600">
                <a:solidFill>
                  <a:schemeClr val="tx1"/>
                </a:solidFill>
              </a:defRPr>
            </a:lvl1pPr>
          </a:lstStyle>
          <a:p>
            <a:r>
              <a:rPr lang="en-US"/>
              <a:t>Click to edit Master title style</a:t>
            </a:r>
          </a:p>
        </p:txBody>
      </p:sp>
      <p:sp>
        <p:nvSpPr>
          <p:cNvPr id="42" name="Picture Placeholder 41">
            <a:extLst>
              <a:ext uri="{FF2B5EF4-FFF2-40B4-BE49-F238E27FC236}">
                <a16:creationId xmlns:a16="http://schemas.microsoft.com/office/drawing/2014/main" id="{FC3AD345-5725-4194-30F5-9464DB0F892D}"/>
              </a:ext>
            </a:extLst>
          </p:cNvPr>
          <p:cNvSpPr>
            <a:spLocks noGrp="1"/>
          </p:cNvSpPr>
          <p:nvPr>
            <p:ph type="pic" sz="quarter" idx="21"/>
          </p:nvPr>
        </p:nvSpPr>
        <p:spPr>
          <a:xfrm>
            <a:off x="1122685"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7" name="Text Placeholder 10">
            <a:extLst>
              <a:ext uri="{FF2B5EF4-FFF2-40B4-BE49-F238E27FC236}">
                <a16:creationId xmlns:a16="http://schemas.microsoft.com/office/drawing/2014/main" id="{F0B2A43A-4011-3150-37FF-CDAA00D1FCBF}"/>
              </a:ext>
            </a:extLst>
          </p:cNvPr>
          <p:cNvSpPr>
            <a:spLocks noGrp="1"/>
          </p:cNvSpPr>
          <p:nvPr>
            <p:ph type="body" sz="quarter" idx="13"/>
          </p:nvPr>
        </p:nvSpPr>
        <p:spPr>
          <a:xfrm>
            <a:off x="786250"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8" name="Text Placeholder 10">
            <a:extLst>
              <a:ext uri="{FF2B5EF4-FFF2-40B4-BE49-F238E27FC236}">
                <a16:creationId xmlns:a16="http://schemas.microsoft.com/office/drawing/2014/main" id="{3CF7AD25-AB7B-EDB3-88D7-930BD82D9987}"/>
              </a:ext>
            </a:extLst>
          </p:cNvPr>
          <p:cNvSpPr>
            <a:spLocks noGrp="1"/>
          </p:cNvSpPr>
          <p:nvPr>
            <p:ph type="body" sz="quarter" idx="14"/>
          </p:nvPr>
        </p:nvSpPr>
        <p:spPr>
          <a:xfrm>
            <a:off x="786250"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3" name="Picture Placeholder 42">
            <a:extLst>
              <a:ext uri="{FF2B5EF4-FFF2-40B4-BE49-F238E27FC236}">
                <a16:creationId xmlns:a16="http://schemas.microsoft.com/office/drawing/2014/main" id="{CA43D5B7-B43F-3988-E9BA-9EC6DD74C150}"/>
              </a:ext>
            </a:extLst>
          </p:cNvPr>
          <p:cNvSpPr>
            <a:spLocks noGrp="1"/>
          </p:cNvSpPr>
          <p:nvPr>
            <p:ph type="pic" sz="quarter" idx="22"/>
          </p:nvPr>
        </p:nvSpPr>
        <p:spPr>
          <a:xfrm>
            <a:off x="3877948"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9" name="Text Placeholder 10">
            <a:extLst>
              <a:ext uri="{FF2B5EF4-FFF2-40B4-BE49-F238E27FC236}">
                <a16:creationId xmlns:a16="http://schemas.microsoft.com/office/drawing/2014/main" id="{C28D490E-BCD9-F5BD-3001-E54CAE548880}"/>
              </a:ext>
            </a:extLst>
          </p:cNvPr>
          <p:cNvSpPr>
            <a:spLocks noGrp="1"/>
          </p:cNvSpPr>
          <p:nvPr>
            <p:ph type="body" sz="quarter" idx="15"/>
          </p:nvPr>
        </p:nvSpPr>
        <p:spPr>
          <a:xfrm>
            <a:off x="3546046"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0" name="Text Placeholder 10">
            <a:extLst>
              <a:ext uri="{FF2B5EF4-FFF2-40B4-BE49-F238E27FC236}">
                <a16:creationId xmlns:a16="http://schemas.microsoft.com/office/drawing/2014/main" id="{2E90F1AF-FABC-69A4-57F9-02FEEC2D804D}"/>
              </a:ext>
            </a:extLst>
          </p:cNvPr>
          <p:cNvSpPr>
            <a:spLocks noGrp="1"/>
          </p:cNvSpPr>
          <p:nvPr>
            <p:ph type="body" sz="quarter" idx="16"/>
          </p:nvPr>
        </p:nvSpPr>
        <p:spPr>
          <a:xfrm>
            <a:off x="3546046"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4" name="Picture Placeholder 43">
            <a:extLst>
              <a:ext uri="{FF2B5EF4-FFF2-40B4-BE49-F238E27FC236}">
                <a16:creationId xmlns:a16="http://schemas.microsoft.com/office/drawing/2014/main" id="{A248B268-9019-F21D-A6D5-820E2928E5F2}"/>
              </a:ext>
            </a:extLst>
          </p:cNvPr>
          <p:cNvSpPr>
            <a:spLocks noGrp="1"/>
          </p:cNvSpPr>
          <p:nvPr>
            <p:ph type="pic" sz="quarter" idx="23"/>
          </p:nvPr>
        </p:nvSpPr>
        <p:spPr>
          <a:xfrm>
            <a:off x="6633211"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1" name="Text Placeholder 10">
            <a:extLst>
              <a:ext uri="{FF2B5EF4-FFF2-40B4-BE49-F238E27FC236}">
                <a16:creationId xmlns:a16="http://schemas.microsoft.com/office/drawing/2014/main" id="{ACC85C39-CD2C-6707-E229-98AD380D0A5B}"/>
              </a:ext>
            </a:extLst>
          </p:cNvPr>
          <p:cNvSpPr>
            <a:spLocks noGrp="1"/>
          </p:cNvSpPr>
          <p:nvPr>
            <p:ph type="body" sz="quarter" idx="17"/>
          </p:nvPr>
        </p:nvSpPr>
        <p:spPr>
          <a:xfrm>
            <a:off x="6302143"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2" name="Text Placeholder 10">
            <a:extLst>
              <a:ext uri="{FF2B5EF4-FFF2-40B4-BE49-F238E27FC236}">
                <a16:creationId xmlns:a16="http://schemas.microsoft.com/office/drawing/2014/main" id="{A5BCFE58-E213-AF4E-97E9-0F38693F3E95}"/>
              </a:ext>
            </a:extLst>
          </p:cNvPr>
          <p:cNvSpPr>
            <a:spLocks noGrp="1"/>
          </p:cNvSpPr>
          <p:nvPr>
            <p:ph type="body" sz="quarter" idx="18"/>
          </p:nvPr>
        </p:nvSpPr>
        <p:spPr>
          <a:xfrm>
            <a:off x="6302143"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5" name="Picture Placeholder 44">
            <a:extLst>
              <a:ext uri="{FF2B5EF4-FFF2-40B4-BE49-F238E27FC236}">
                <a16:creationId xmlns:a16="http://schemas.microsoft.com/office/drawing/2014/main" id="{526F3044-7765-F477-D32C-4962CDBB2954}"/>
              </a:ext>
            </a:extLst>
          </p:cNvPr>
          <p:cNvSpPr>
            <a:spLocks noGrp="1"/>
          </p:cNvSpPr>
          <p:nvPr>
            <p:ph type="pic" sz="quarter" idx="24"/>
          </p:nvPr>
        </p:nvSpPr>
        <p:spPr>
          <a:xfrm>
            <a:off x="9388473"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3" name="Text Placeholder 10">
            <a:extLst>
              <a:ext uri="{FF2B5EF4-FFF2-40B4-BE49-F238E27FC236}">
                <a16:creationId xmlns:a16="http://schemas.microsoft.com/office/drawing/2014/main" id="{A098182F-B410-1A03-C48A-02C44658BDA3}"/>
              </a:ext>
            </a:extLst>
          </p:cNvPr>
          <p:cNvSpPr>
            <a:spLocks noGrp="1"/>
          </p:cNvSpPr>
          <p:nvPr>
            <p:ph type="body" sz="quarter" idx="19"/>
          </p:nvPr>
        </p:nvSpPr>
        <p:spPr>
          <a:xfrm>
            <a:off x="9071564"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4" name="Text Placeholder 10">
            <a:extLst>
              <a:ext uri="{FF2B5EF4-FFF2-40B4-BE49-F238E27FC236}">
                <a16:creationId xmlns:a16="http://schemas.microsoft.com/office/drawing/2014/main" id="{DF18BA57-4ECA-6719-5A69-A5A04C9F2245}"/>
              </a:ext>
            </a:extLst>
          </p:cNvPr>
          <p:cNvSpPr>
            <a:spLocks noGrp="1"/>
          </p:cNvSpPr>
          <p:nvPr>
            <p:ph type="body" sz="quarter" idx="20"/>
          </p:nvPr>
        </p:nvSpPr>
        <p:spPr>
          <a:xfrm>
            <a:off x="9071564"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4F9CFA80-D4AA-3368-BD6D-83BCAE936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EA3242F8-9F2E-AD2D-10CD-37A53D94F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331078A5-5A4A-623A-01B6-2AAAAF90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8" name="Straight Connector 14">
            <a:extLst>
              <a:ext uri="{FF2B5EF4-FFF2-40B4-BE49-F238E27FC236}">
                <a16:creationId xmlns:a16="http://schemas.microsoft.com/office/drawing/2014/main" id="{31074CC2-5937-AFC8-1A1A-7A015DAE7ED0}"/>
              </a:ext>
              <a:ext uri="{C183D7F6-B498-43B3-948B-1728B52AA6E4}">
                <adec:decorative xmlns:adec="http://schemas.microsoft.com/office/drawing/2017/decorative" val="1"/>
              </a:ext>
            </a:extLst>
          </p:cNvPr>
          <p:cNvCxnSpPr>
            <a:cxnSpLocks/>
          </p:cNvCxnSpPr>
          <p:nvPr userDrawn="1"/>
        </p:nvCxnSpPr>
        <p:spPr>
          <a:xfrm>
            <a:off x="3282042"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5">
            <a:extLst>
              <a:ext uri="{FF2B5EF4-FFF2-40B4-BE49-F238E27FC236}">
                <a16:creationId xmlns:a16="http://schemas.microsoft.com/office/drawing/2014/main" id="{64DE9D23-BE63-F4BA-C094-88F0662C2EEC}"/>
              </a:ext>
              <a:ext uri="{C183D7F6-B498-43B3-948B-1728B52AA6E4}">
                <adec:decorative xmlns:adec="http://schemas.microsoft.com/office/drawing/2017/decorative" val="1"/>
              </a:ext>
            </a:extLst>
          </p:cNvPr>
          <p:cNvCxnSpPr>
            <a:cxnSpLocks/>
          </p:cNvCxnSpPr>
          <p:nvPr userDrawn="1"/>
        </p:nvCxnSpPr>
        <p:spPr>
          <a:xfrm>
            <a:off x="6041804"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EE609DF1-B11E-F16C-4627-773F9ED60CCC}"/>
              </a:ext>
              <a:ext uri="{C183D7F6-B498-43B3-948B-1728B52AA6E4}">
                <adec:decorative xmlns:adec="http://schemas.microsoft.com/office/drawing/2017/decorative" val="1"/>
              </a:ext>
            </a:extLst>
          </p:cNvPr>
          <p:cNvCxnSpPr>
            <a:cxnSpLocks/>
          </p:cNvCxnSpPr>
          <p:nvPr userDrawn="1"/>
        </p:nvCxnSpPr>
        <p:spPr>
          <a:xfrm>
            <a:off x="8801566"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742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41447"/>
            <a:ext cx="10504000" cy="1101394"/>
          </a:xfrm>
        </p:spPr>
        <p:txBody>
          <a:bodyPr/>
          <a:lstStyle>
            <a:lvl1pPr algn="ctr">
              <a:defRPr sz="3600">
                <a:solidFill>
                  <a:schemeClr val="tx1"/>
                </a:solidFill>
              </a:defRPr>
            </a:lvl1pPr>
          </a:lstStyle>
          <a:p>
            <a:r>
              <a:rPr lang="en-US"/>
              <a:t>Click to edit Master title style</a:t>
            </a:r>
          </a:p>
        </p:txBody>
      </p:sp>
      <p:sp>
        <p:nvSpPr>
          <p:cNvPr id="21" name="Text Placeholder 10">
            <a:extLst>
              <a:ext uri="{FF2B5EF4-FFF2-40B4-BE49-F238E27FC236}">
                <a16:creationId xmlns:a16="http://schemas.microsoft.com/office/drawing/2014/main" id="{D7EF3883-1825-BE98-6A0D-E5F37120BEC1}"/>
              </a:ext>
            </a:extLst>
          </p:cNvPr>
          <p:cNvSpPr>
            <a:spLocks noGrp="1"/>
          </p:cNvSpPr>
          <p:nvPr>
            <p:ph type="body" sz="quarter" idx="22"/>
          </p:nvPr>
        </p:nvSpPr>
        <p:spPr>
          <a:xfrm>
            <a:off x="1179810" y="248648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0" name="Text Placeholder 10">
            <a:extLst>
              <a:ext uri="{FF2B5EF4-FFF2-40B4-BE49-F238E27FC236}">
                <a16:creationId xmlns:a16="http://schemas.microsoft.com/office/drawing/2014/main" id="{9B5B1545-4ACF-EE87-EB8A-9B9EA972A530}"/>
              </a:ext>
            </a:extLst>
          </p:cNvPr>
          <p:cNvSpPr>
            <a:spLocks noGrp="1"/>
          </p:cNvSpPr>
          <p:nvPr>
            <p:ph type="body" sz="quarter" idx="21"/>
          </p:nvPr>
        </p:nvSpPr>
        <p:spPr>
          <a:xfrm>
            <a:off x="1179812" y="323794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Text Placeholder 10">
            <a:extLst>
              <a:ext uri="{FF2B5EF4-FFF2-40B4-BE49-F238E27FC236}">
                <a16:creationId xmlns:a16="http://schemas.microsoft.com/office/drawing/2014/main" id="{A356766D-F5E2-7904-2225-4694EA488330}"/>
              </a:ext>
            </a:extLst>
          </p:cNvPr>
          <p:cNvSpPr>
            <a:spLocks noGrp="1"/>
          </p:cNvSpPr>
          <p:nvPr>
            <p:ph type="body" sz="quarter" idx="24"/>
          </p:nvPr>
        </p:nvSpPr>
        <p:spPr>
          <a:xfrm>
            <a:off x="1179810" y="418105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2" name="Text Placeholder 10">
            <a:extLst>
              <a:ext uri="{FF2B5EF4-FFF2-40B4-BE49-F238E27FC236}">
                <a16:creationId xmlns:a16="http://schemas.microsoft.com/office/drawing/2014/main" id="{47425909-B584-C128-E335-0223B010439C}"/>
              </a:ext>
            </a:extLst>
          </p:cNvPr>
          <p:cNvSpPr>
            <a:spLocks noGrp="1"/>
          </p:cNvSpPr>
          <p:nvPr>
            <p:ph type="body" sz="quarter" idx="23"/>
          </p:nvPr>
        </p:nvSpPr>
        <p:spPr>
          <a:xfrm>
            <a:off x="1179812" y="493251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FBF39DC5-6867-0012-C4D0-DEE4708FC8EC}"/>
              </a:ext>
            </a:extLst>
          </p:cNvPr>
          <p:cNvSpPr>
            <a:spLocks noGrp="1"/>
          </p:cNvSpPr>
          <p:nvPr>
            <p:ph type="body" sz="quarter" idx="26"/>
          </p:nvPr>
        </p:nvSpPr>
        <p:spPr>
          <a:xfrm>
            <a:off x="6673618" y="245358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4" name="Text Placeholder 10">
            <a:extLst>
              <a:ext uri="{FF2B5EF4-FFF2-40B4-BE49-F238E27FC236}">
                <a16:creationId xmlns:a16="http://schemas.microsoft.com/office/drawing/2014/main" id="{1B999FF2-3B3C-CAE5-8C40-0534622067F0}"/>
              </a:ext>
            </a:extLst>
          </p:cNvPr>
          <p:cNvSpPr>
            <a:spLocks noGrp="1"/>
          </p:cNvSpPr>
          <p:nvPr>
            <p:ph type="body" sz="quarter" idx="25"/>
          </p:nvPr>
        </p:nvSpPr>
        <p:spPr>
          <a:xfrm>
            <a:off x="6673618" y="320504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7278CD6C-407A-4526-79EE-4485678B97A0}"/>
              </a:ext>
            </a:extLst>
          </p:cNvPr>
          <p:cNvSpPr>
            <a:spLocks noGrp="1"/>
          </p:cNvSpPr>
          <p:nvPr>
            <p:ph type="body" sz="quarter" idx="28"/>
          </p:nvPr>
        </p:nvSpPr>
        <p:spPr>
          <a:xfrm>
            <a:off x="6673618" y="414815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6" name="Text Placeholder 10">
            <a:extLst>
              <a:ext uri="{FF2B5EF4-FFF2-40B4-BE49-F238E27FC236}">
                <a16:creationId xmlns:a16="http://schemas.microsoft.com/office/drawing/2014/main" id="{CAD15B38-6459-7007-6121-FBC970B53336}"/>
              </a:ext>
            </a:extLst>
          </p:cNvPr>
          <p:cNvSpPr>
            <a:spLocks noGrp="1"/>
          </p:cNvSpPr>
          <p:nvPr>
            <p:ph type="body" sz="quarter" idx="27"/>
          </p:nvPr>
        </p:nvSpPr>
        <p:spPr>
          <a:xfrm>
            <a:off x="6673618" y="489961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CD31E811-3CD5-0EFF-DE01-1A00973F0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029B724C-47BD-4F2A-3B9E-0708E9CC8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4C7665F0-017D-E5C3-9424-10E68875D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34" name="Straight Connector 31">
            <a:extLst>
              <a:ext uri="{FF2B5EF4-FFF2-40B4-BE49-F238E27FC236}">
                <a16:creationId xmlns:a16="http://schemas.microsoft.com/office/drawing/2014/main" id="{05921472-2B94-11CA-0EA0-AF6AEF589FE3}"/>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03DC96CF-757E-BC05-38D0-8715C9F696D3}"/>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37CA06D-1180-342A-AFB2-C32BF9EEB71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1">
            <a:extLst>
              <a:ext uri="{FF2B5EF4-FFF2-40B4-BE49-F238E27FC236}">
                <a16:creationId xmlns:a16="http://schemas.microsoft.com/office/drawing/2014/main" id="{62DA1D6D-422E-EEDA-8DC9-5C5EAC47371A}"/>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840308-043D-3A53-DA0F-093E337CA8B1}"/>
              </a:ext>
              <a:ext uri="{C183D7F6-B498-43B3-948B-1728B52AA6E4}">
                <adec:decorative xmlns:adec="http://schemas.microsoft.com/office/drawing/2017/decorative" val="1"/>
              </a:ext>
            </a:extLst>
          </p:cNvPr>
          <p:cNvCxnSpPr>
            <a:cxnSpLocks/>
          </p:cNvCxnSpPr>
          <p:nvPr userDrawn="1"/>
        </p:nvCxnSpPr>
        <p:spPr>
          <a:xfrm>
            <a:off x="1568068" y="4071131"/>
            <a:ext cx="9055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E90AB7-76A7-3140-4836-F21F77720228}"/>
              </a:ext>
              <a:ext uri="{C183D7F6-B498-43B3-948B-1728B52AA6E4}">
                <adec:decorative xmlns:adec="http://schemas.microsoft.com/office/drawing/2017/decorative" val="1"/>
              </a:ext>
            </a:extLst>
          </p:cNvPr>
          <p:cNvCxnSpPr>
            <a:cxnSpLocks/>
          </p:cNvCxnSpPr>
          <p:nvPr userDrawn="1"/>
        </p:nvCxnSpPr>
        <p:spPr>
          <a:xfrm flipV="1">
            <a:off x="6096000" y="2598756"/>
            <a:ext cx="0" cy="3272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2973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312063DD-D3D1-D48D-11EA-EDAC9FBACD34}"/>
              </a:ext>
              <a:ext uri="{C183D7F6-B498-43B3-948B-1728B52AA6E4}">
                <adec:decorative xmlns:adec="http://schemas.microsoft.com/office/drawing/2017/decorative" val="1"/>
              </a:ext>
            </a:extLst>
          </p:cNvPr>
          <p:cNvSpPr>
            <a:spLocks noChangeArrowheads="1"/>
          </p:cNvSpPr>
          <p:nvPr userDrawn="1"/>
        </p:nvSpPr>
        <p:spPr bwMode="auto">
          <a:xfrm>
            <a:off x="4697048" y="2586118"/>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4C921615-3B06-6595-B602-0F0849223C9D}"/>
              </a:ext>
              <a:ext uri="{C183D7F6-B498-43B3-948B-1728B52AA6E4}">
                <adec:decorative xmlns:adec="http://schemas.microsoft.com/office/drawing/2017/decorative" val="1"/>
              </a:ext>
            </a:extLst>
          </p:cNvPr>
          <p:cNvSpPr>
            <a:spLocks noChangeArrowheads="1"/>
          </p:cNvSpPr>
          <p:nvPr userDrawn="1"/>
        </p:nvSpPr>
        <p:spPr bwMode="auto">
          <a:xfrm>
            <a:off x="4697048" y="354848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E9E2CA2E-652A-8147-2CBE-16BDA07231F8}"/>
              </a:ext>
              <a:ext uri="{C183D7F6-B498-43B3-948B-1728B52AA6E4}">
                <adec:decorative xmlns:adec="http://schemas.microsoft.com/office/drawing/2017/decorative" val="1"/>
              </a:ext>
            </a:extLst>
          </p:cNvPr>
          <p:cNvSpPr>
            <a:spLocks noChangeArrowheads="1"/>
          </p:cNvSpPr>
          <p:nvPr userDrawn="1"/>
        </p:nvSpPr>
        <p:spPr bwMode="auto">
          <a:xfrm>
            <a:off x="4697048" y="450451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9">
            <a:extLst>
              <a:ext uri="{FF2B5EF4-FFF2-40B4-BE49-F238E27FC236}">
                <a16:creationId xmlns:a16="http://schemas.microsoft.com/office/drawing/2014/main" id="{1DF87C2B-8C15-4832-1A18-30D66F9D5F18}"/>
              </a:ext>
              <a:ext uri="{C183D7F6-B498-43B3-948B-1728B52AA6E4}">
                <adec:decorative xmlns:adec="http://schemas.microsoft.com/office/drawing/2017/decorative" val="1"/>
              </a:ext>
            </a:extLst>
          </p:cNvPr>
          <p:cNvSpPr>
            <a:spLocks noChangeArrowheads="1"/>
          </p:cNvSpPr>
          <p:nvPr userDrawn="1"/>
        </p:nvSpPr>
        <p:spPr bwMode="auto">
          <a:xfrm>
            <a:off x="4697048" y="547323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36" name="Picture Placeholder 35">
            <a:extLst>
              <a:ext uri="{FF2B5EF4-FFF2-40B4-BE49-F238E27FC236}">
                <a16:creationId xmlns:a16="http://schemas.microsoft.com/office/drawing/2014/main" id="{87DD0197-E213-DF84-42CD-9887AC3B20D5}"/>
              </a:ext>
            </a:extLst>
          </p:cNvPr>
          <p:cNvSpPr>
            <a:spLocks noGrp="1"/>
          </p:cNvSpPr>
          <p:nvPr>
            <p:ph type="pic" sz="quarter" idx="29"/>
          </p:nvPr>
        </p:nvSpPr>
        <p:spPr>
          <a:xfrm>
            <a:off x="974559" y="1660358"/>
            <a:ext cx="3284621" cy="4393308"/>
          </a:xfrm>
          <a:custGeom>
            <a:avLst/>
            <a:gdLst>
              <a:gd name="connsiteX0" fmla="*/ 0 w 3284621"/>
              <a:gd name="connsiteY0" fmla="*/ 0 h 4393308"/>
              <a:gd name="connsiteX1" fmla="*/ 3284621 w 3284621"/>
              <a:gd name="connsiteY1" fmla="*/ 0 h 4393308"/>
              <a:gd name="connsiteX2" fmla="*/ 3284621 w 3284621"/>
              <a:gd name="connsiteY2" fmla="*/ 3448155 h 4393308"/>
              <a:gd name="connsiteX3" fmla="*/ 2529949 w 3284621"/>
              <a:gd name="connsiteY3" fmla="*/ 4374107 h 4393308"/>
              <a:gd name="connsiteX4" fmla="*/ 2339477 w 3284621"/>
              <a:gd name="connsiteY4" fmla="*/ 4393308 h 4393308"/>
              <a:gd name="connsiteX5" fmla="*/ 0 w 3284621"/>
              <a:gd name="connsiteY5" fmla="*/ 4393308 h 439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621" h="4393308">
                <a:moveTo>
                  <a:pt x="0" y="0"/>
                </a:moveTo>
                <a:lnTo>
                  <a:pt x="3284621" y="0"/>
                </a:lnTo>
                <a:lnTo>
                  <a:pt x="3284621" y="3448155"/>
                </a:lnTo>
                <a:cubicBezTo>
                  <a:pt x="3284621" y="3904900"/>
                  <a:pt x="2960639" y="4285975"/>
                  <a:pt x="2529949" y="4374107"/>
                </a:cubicBezTo>
                <a:lnTo>
                  <a:pt x="2339477" y="4393308"/>
                </a:lnTo>
                <a:lnTo>
                  <a:pt x="0" y="4393308"/>
                </a:lnTo>
                <a:close/>
              </a:path>
            </a:pathLst>
          </a:custGeom>
        </p:spPr>
        <p:txBody>
          <a:bodyPr wrap="square">
            <a:noAutofit/>
          </a:bodyPr>
          <a:lstStyle/>
          <a:p>
            <a:endParaRPr lang="zh-CN" altLang="en-US"/>
          </a:p>
        </p:txBody>
      </p:sp>
      <p:sp>
        <p:nvSpPr>
          <p:cNvPr id="6" name="Text Placeholder 6">
            <a:extLst>
              <a:ext uri="{FF2B5EF4-FFF2-40B4-BE49-F238E27FC236}">
                <a16:creationId xmlns:a16="http://schemas.microsoft.com/office/drawing/2014/main" id="{60AA0A21-9643-792E-B40A-5DB89874EBD7}"/>
              </a:ext>
            </a:extLst>
          </p:cNvPr>
          <p:cNvSpPr>
            <a:spLocks noGrp="1"/>
          </p:cNvSpPr>
          <p:nvPr>
            <p:ph type="body" sz="quarter" idx="30" hasCustomPrompt="1"/>
          </p:nvPr>
        </p:nvSpPr>
        <p:spPr>
          <a:xfrm>
            <a:off x="4699627" y="2583005"/>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26" name="Text Placeholder 10">
            <a:extLst>
              <a:ext uri="{FF2B5EF4-FFF2-40B4-BE49-F238E27FC236}">
                <a16:creationId xmlns:a16="http://schemas.microsoft.com/office/drawing/2014/main" id="{BB4B5D46-5C52-2DA2-8089-EA46733694B1}"/>
              </a:ext>
            </a:extLst>
          </p:cNvPr>
          <p:cNvSpPr>
            <a:spLocks noGrp="1"/>
          </p:cNvSpPr>
          <p:nvPr>
            <p:ph type="body" sz="quarter" idx="22"/>
          </p:nvPr>
        </p:nvSpPr>
        <p:spPr>
          <a:xfrm>
            <a:off x="5371558" y="252800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2A504FA2-31FE-468B-69A7-13D5BA10A666}"/>
              </a:ext>
            </a:extLst>
          </p:cNvPr>
          <p:cNvSpPr>
            <a:spLocks noGrp="1"/>
          </p:cNvSpPr>
          <p:nvPr>
            <p:ph type="body" sz="quarter" idx="21"/>
          </p:nvPr>
        </p:nvSpPr>
        <p:spPr>
          <a:xfrm>
            <a:off x="5371557" y="284680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9" name="Text Placeholder 6">
            <a:extLst>
              <a:ext uri="{FF2B5EF4-FFF2-40B4-BE49-F238E27FC236}">
                <a16:creationId xmlns:a16="http://schemas.microsoft.com/office/drawing/2014/main" id="{2356F2BD-7A25-B79B-656B-55AA898FA31E}"/>
              </a:ext>
            </a:extLst>
          </p:cNvPr>
          <p:cNvSpPr>
            <a:spLocks noGrp="1"/>
          </p:cNvSpPr>
          <p:nvPr>
            <p:ph type="body" sz="quarter" idx="31" hasCustomPrompt="1"/>
          </p:nvPr>
        </p:nvSpPr>
        <p:spPr>
          <a:xfrm>
            <a:off x="4699627" y="3545436"/>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28" name="Text Placeholder 10">
            <a:extLst>
              <a:ext uri="{FF2B5EF4-FFF2-40B4-BE49-F238E27FC236}">
                <a16:creationId xmlns:a16="http://schemas.microsoft.com/office/drawing/2014/main" id="{008D75F3-D873-218C-C569-C3DBD13C44EB}"/>
              </a:ext>
            </a:extLst>
          </p:cNvPr>
          <p:cNvSpPr>
            <a:spLocks noGrp="1"/>
          </p:cNvSpPr>
          <p:nvPr>
            <p:ph type="body" sz="quarter" idx="24"/>
          </p:nvPr>
        </p:nvSpPr>
        <p:spPr>
          <a:xfrm>
            <a:off x="5371558" y="347671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A37C09B9-3E6B-9A4E-4AA0-F5217106EA66}"/>
              </a:ext>
            </a:extLst>
          </p:cNvPr>
          <p:cNvSpPr>
            <a:spLocks noGrp="1"/>
          </p:cNvSpPr>
          <p:nvPr>
            <p:ph type="body" sz="quarter" idx="23"/>
          </p:nvPr>
        </p:nvSpPr>
        <p:spPr>
          <a:xfrm>
            <a:off x="5371557" y="379551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0" name="Text Placeholder 6">
            <a:extLst>
              <a:ext uri="{FF2B5EF4-FFF2-40B4-BE49-F238E27FC236}">
                <a16:creationId xmlns:a16="http://schemas.microsoft.com/office/drawing/2014/main" id="{447D3529-314A-3D85-945A-77F8AFC10514}"/>
              </a:ext>
            </a:extLst>
          </p:cNvPr>
          <p:cNvSpPr>
            <a:spLocks noGrp="1"/>
          </p:cNvSpPr>
          <p:nvPr>
            <p:ph type="body" sz="quarter" idx="32" hasCustomPrompt="1"/>
          </p:nvPr>
        </p:nvSpPr>
        <p:spPr>
          <a:xfrm>
            <a:off x="4699627" y="4507867"/>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30" name="Text Placeholder 10">
            <a:extLst>
              <a:ext uri="{FF2B5EF4-FFF2-40B4-BE49-F238E27FC236}">
                <a16:creationId xmlns:a16="http://schemas.microsoft.com/office/drawing/2014/main" id="{CBE0DD6D-C751-78D6-C3E6-B5A77EC802EC}"/>
              </a:ext>
            </a:extLst>
          </p:cNvPr>
          <p:cNvSpPr>
            <a:spLocks noGrp="1"/>
          </p:cNvSpPr>
          <p:nvPr>
            <p:ph type="body" sz="quarter" idx="26"/>
          </p:nvPr>
        </p:nvSpPr>
        <p:spPr>
          <a:xfrm>
            <a:off x="5371558" y="442542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9" name="Text Placeholder 10">
            <a:extLst>
              <a:ext uri="{FF2B5EF4-FFF2-40B4-BE49-F238E27FC236}">
                <a16:creationId xmlns:a16="http://schemas.microsoft.com/office/drawing/2014/main" id="{CDDB38E9-51B6-8E45-20E9-889F943BBB54}"/>
              </a:ext>
            </a:extLst>
          </p:cNvPr>
          <p:cNvSpPr>
            <a:spLocks noGrp="1"/>
          </p:cNvSpPr>
          <p:nvPr>
            <p:ph type="body" sz="quarter" idx="25"/>
          </p:nvPr>
        </p:nvSpPr>
        <p:spPr>
          <a:xfrm>
            <a:off x="5371557" y="474422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1" name="Text Placeholder 6">
            <a:extLst>
              <a:ext uri="{FF2B5EF4-FFF2-40B4-BE49-F238E27FC236}">
                <a16:creationId xmlns:a16="http://schemas.microsoft.com/office/drawing/2014/main" id="{979B2345-6BEF-29F4-02D1-5CE78871ABFE}"/>
              </a:ext>
            </a:extLst>
          </p:cNvPr>
          <p:cNvSpPr>
            <a:spLocks noGrp="1"/>
          </p:cNvSpPr>
          <p:nvPr>
            <p:ph type="body" sz="quarter" idx="33" hasCustomPrompt="1"/>
          </p:nvPr>
        </p:nvSpPr>
        <p:spPr>
          <a:xfrm>
            <a:off x="4699627" y="547029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32" name="Text Placeholder 10">
            <a:extLst>
              <a:ext uri="{FF2B5EF4-FFF2-40B4-BE49-F238E27FC236}">
                <a16:creationId xmlns:a16="http://schemas.microsoft.com/office/drawing/2014/main" id="{4751958F-7DE9-CA8B-AD8C-3B50910872C8}"/>
              </a:ext>
            </a:extLst>
          </p:cNvPr>
          <p:cNvSpPr>
            <a:spLocks noGrp="1"/>
          </p:cNvSpPr>
          <p:nvPr>
            <p:ph type="body" sz="quarter" idx="28"/>
          </p:nvPr>
        </p:nvSpPr>
        <p:spPr>
          <a:xfrm>
            <a:off x="5371558" y="5375724"/>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1" name="Text Placeholder 10">
            <a:extLst>
              <a:ext uri="{FF2B5EF4-FFF2-40B4-BE49-F238E27FC236}">
                <a16:creationId xmlns:a16="http://schemas.microsoft.com/office/drawing/2014/main" id="{FC535E19-3BFE-726B-0921-3D3C814BB8A7}"/>
              </a:ext>
            </a:extLst>
          </p:cNvPr>
          <p:cNvSpPr>
            <a:spLocks noGrp="1"/>
          </p:cNvSpPr>
          <p:nvPr>
            <p:ph type="body" sz="quarter" idx="27"/>
          </p:nvPr>
        </p:nvSpPr>
        <p:spPr>
          <a:xfrm>
            <a:off x="5371557" y="5694523"/>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2" name="Date Placeholder 3">
            <a:extLst>
              <a:ext uri="{FF2B5EF4-FFF2-40B4-BE49-F238E27FC236}">
                <a16:creationId xmlns:a16="http://schemas.microsoft.com/office/drawing/2014/main" id="{613182C9-E43B-4F41-1699-C6BD1ACD71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3" name="Footer Placeholder 4">
            <a:extLst>
              <a:ext uri="{FF2B5EF4-FFF2-40B4-BE49-F238E27FC236}">
                <a16:creationId xmlns:a16="http://schemas.microsoft.com/office/drawing/2014/main" id="{A9C277D2-123D-59B7-B6D8-233FA49BB4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4" name="Slide Number Placeholder 5">
            <a:extLst>
              <a:ext uri="{FF2B5EF4-FFF2-40B4-BE49-F238E27FC236}">
                <a16:creationId xmlns:a16="http://schemas.microsoft.com/office/drawing/2014/main" id="{D8AE435D-BDC8-3958-F039-8FE4CF186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7" name="Straight Connector 31">
            <a:extLst>
              <a:ext uri="{FF2B5EF4-FFF2-40B4-BE49-F238E27FC236}">
                <a16:creationId xmlns:a16="http://schemas.microsoft.com/office/drawing/2014/main" id="{50484DEC-5F3C-C8B6-FF32-A87C00F2ACF9}"/>
              </a:ext>
              <a:ext uri="{C183D7F6-B498-43B3-948B-1728B52AA6E4}">
                <adec:decorative xmlns:adec="http://schemas.microsoft.com/office/drawing/2017/decorative" val="1"/>
              </a:ext>
            </a:extLst>
          </p:cNvPr>
          <p:cNvCxnSpPr>
            <a:cxnSpLocks/>
          </p:cNvCxnSpPr>
          <p:nvPr userDrawn="1"/>
        </p:nvCxnSpPr>
        <p:spPr>
          <a:xfrm>
            <a:off x="0" y="6654978"/>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71BB0B2E-198F-B445-B5B4-A2D4125BA2D9}"/>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805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91194" y="664753"/>
            <a:ext cx="10404806" cy="1336218"/>
          </a:xfrm>
        </p:spPr>
        <p:txBody>
          <a:bodyPr/>
          <a:lstStyle>
            <a:lvl1pPr algn="l">
              <a:defRPr sz="3600">
                <a:solidFill>
                  <a:schemeClr val="tx1"/>
                </a:solidFill>
              </a:defRPr>
            </a:lvl1pPr>
          </a:lstStyle>
          <a:p>
            <a:r>
              <a:rPr lang="en-US"/>
              <a:t>Click to edit Master title style</a:t>
            </a:r>
          </a:p>
        </p:txBody>
      </p:sp>
      <p:sp>
        <p:nvSpPr>
          <p:cNvPr id="33" name="Text Placeholder 1">
            <a:extLst>
              <a:ext uri="{FF2B5EF4-FFF2-40B4-BE49-F238E27FC236}">
                <a16:creationId xmlns:a16="http://schemas.microsoft.com/office/drawing/2014/main" id="{A28BEF0A-3979-E72C-A4EE-5F1F637674D4}"/>
              </a:ext>
            </a:extLst>
          </p:cNvPr>
          <p:cNvSpPr>
            <a:spLocks noGrp="1"/>
          </p:cNvSpPr>
          <p:nvPr>
            <p:ph type="body" sz="quarter" idx="22"/>
          </p:nvPr>
        </p:nvSpPr>
        <p:spPr>
          <a:xfrm>
            <a:off x="938153" y="2421470"/>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2" name="Text Placeholder 2">
            <a:extLst>
              <a:ext uri="{FF2B5EF4-FFF2-40B4-BE49-F238E27FC236}">
                <a16:creationId xmlns:a16="http://schemas.microsoft.com/office/drawing/2014/main" id="{420A46D8-C1DF-89B6-4A51-7FEB6D1AB117}"/>
              </a:ext>
            </a:extLst>
          </p:cNvPr>
          <p:cNvSpPr>
            <a:spLocks noGrp="1"/>
          </p:cNvSpPr>
          <p:nvPr>
            <p:ph type="body" sz="quarter" idx="21"/>
          </p:nvPr>
        </p:nvSpPr>
        <p:spPr>
          <a:xfrm>
            <a:off x="938153"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p:txBody>
      </p:sp>
      <p:sp>
        <p:nvSpPr>
          <p:cNvPr id="29" name="Text Placeholder 3">
            <a:extLst>
              <a:ext uri="{FF2B5EF4-FFF2-40B4-BE49-F238E27FC236}">
                <a16:creationId xmlns:a16="http://schemas.microsoft.com/office/drawing/2014/main" id="{2558D232-6427-2E85-B213-F223738026BE}"/>
              </a:ext>
            </a:extLst>
          </p:cNvPr>
          <p:cNvSpPr>
            <a:spLocks noGrp="1"/>
          </p:cNvSpPr>
          <p:nvPr>
            <p:ph type="body" sz="quarter" idx="24"/>
          </p:nvPr>
        </p:nvSpPr>
        <p:spPr>
          <a:xfrm>
            <a:off x="3679357"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8" name="Text Placeholder 4">
            <a:extLst>
              <a:ext uri="{FF2B5EF4-FFF2-40B4-BE49-F238E27FC236}">
                <a16:creationId xmlns:a16="http://schemas.microsoft.com/office/drawing/2014/main" id="{0645D0BC-A9DA-E12F-8E3A-D92E84DFAE46}"/>
              </a:ext>
            </a:extLst>
          </p:cNvPr>
          <p:cNvSpPr>
            <a:spLocks noGrp="1"/>
          </p:cNvSpPr>
          <p:nvPr>
            <p:ph type="body" sz="quarter" idx="23"/>
          </p:nvPr>
        </p:nvSpPr>
        <p:spPr>
          <a:xfrm>
            <a:off x="3679357" y="3805737"/>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1" name="Text Placeholder 5">
            <a:extLst>
              <a:ext uri="{FF2B5EF4-FFF2-40B4-BE49-F238E27FC236}">
                <a16:creationId xmlns:a16="http://schemas.microsoft.com/office/drawing/2014/main" id="{C29BC67B-8DB8-ED49-A71F-203D191FFC6A}"/>
              </a:ext>
            </a:extLst>
          </p:cNvPr>
          <p:cNvSpPr>
            <a:spLocks noGrp="1"/>
          </p:cNvSpPr>
          <p:nvPr>
            <p:ph type="body" sz="quarter" idx="26"/>
          </p:nvPr>
        </p:nvSpPr>
        <p:spPr>
          <a:xfrm>
            <a:off x="6421374"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ltLang="zh-CN"/>
              <a:t>Click to edit Master text styles</a:t>
            </a:r>
          </a:p>
        </p:txBody>
      </p:sp>
      <p:sp>
        <p:nvSpPr>
          <p:cNvPr id="30" name="Text Placeholder 6">
            <a:extLst>
              <a:ext uri="{FF2B5EF4-FFF2-40B4-BE49-F238E27FC236}">
                <a16:creationId xmlns:a16="http://schemas.microsoft.com/office/drawing/2014/main" id="{5A65D9FC-079A-41A1-AD63-4FC557FAFE45}"/>
              </a:ext>
            </a:extLst>
          </p:cNvPr>
          <p:cNvSpPr>
            <a:spLocks noGrp="1"/>
          </p:cNvSpPr>
          <p:nvPr>
            <p:ph type="body" sz="quarter" idx="25"/>
          </p:nvPr>
        </p:nvSpPr>
        <p:spPr>
          <a:xfrm>
            <a:off x="6421374"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7" name="Text Placeholder 7">
            <a:extLst>
              <a:ext uri="{FF2B5EF4-FFF2-40B4-BE49-F238E27FC236}">
                <a16:creationId xmlns:a16="http://schemas.microsoft.com/office/drawing/2014/main" id="{35C612D0-E6BA-201C-B813-2AF097C4451E}"/>
              </a:ext>
            </a:extLst>
          </p:cNvPr>
          <p:cNvSpPr>
            <a:spLocks noGrp="1"/>
          </p:cNvSpPr>
          <p:nvPr>
            <p:ph type="body" sz="quarter" idx="28"/>
          </p:nvPr>
        </p:nvSpPr>
        <p:spPr>
          <a:xfrm>
            <a:off x="9163391"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t>Click to edit Master text styles</a:t>
            </a:r>
          </a:p>
        </p:txBody>
      </p:sp>
      <p:sp>
        <p:nvSpPr>
          <p:cNvPr id="36" name="Text Placeholder 8">
            <a:extLst>
              <a:ext uri="{FF2B5EF4-FFF2-40B4-BE49-F238E27FC236}">
                <a16:creationId xmlns:a16="http://schemas.microsoft.com/office/drawing/2014/main" id="{40A4EBF8-90AB-2AD7-7DE7-28533F6841D8}"/>
              </a:ext>
            </a:extLst>
          </p:cNvPr>
          <p:cNvSpPr>
            <a:spLocks noGrp="1"/>
          </p:cNvSpPr>
          <p:nvPr>
            <p:ph type="body" sz="quarter" idx="27"/>
          </p:nvPr>
        </p:nvSpPr>
        <p:spPr>
          <a:xfrm>
            <a:off x="9163391"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6" name="Date Placeholder 3">
            <a:extLst>
              <a:ext uri="{FF2B5EF4-FFF2-40B4-BE49-F238E27FC236}">
                <a16:creationId xmlns:a16="http://schemas.microsoft.com/office/drawing/2014/main" id="{53E57881-0F22-B028-F6F5-D6CC95E7B6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19CDC47F-058C-1544-C172-0CF7FD50F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F013B132-4B65-6444-B551-EFCA3C00F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7" name="Straight Connector 31">
            <a:extLst>
              <a:ext uri="{FF2B5EF4-FFF2-40B4-BE49-F238E27FC236}">
                <a16:creationId xmlns:a16="http://schemas.microsoft.com/office/drawing/2014/main" id="{9737AD9D-036B-D686-E1F7-D96BA9CE44E6}"/>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31C53475-91B5-C2EE-3B43-0929FF081C90}"/>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DD4FCC2-EFD7-465D-BCEC-F58C8C879316}"/>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1">
            <a:extLst>
              <a:ext uri="{FF2B5EF4-FFF2-40B4-BE49-F238E27FC236}">
                <a16:creationId xmlns:a16="http://schemas.microsoft.com/office/drawing/2014/main" id="{CC192184-488F-FD72-3C76-41CA9EA4F19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4">
            <a:extLst>
              <a:ext uri="{FF2B5EF4-FFF2-40B4-BE49-F238E27FC236}">
                <a16:creationId xmlns:a16="http://schemas.microsoft.com/office/drawing/2014/main" id="{5842CD27-CDAB-FAF1-4CE8-A5000A35671F}"/>
              </a:ext>
              <a:ext uri="{C183D7F6-B498-43B3-948B-1728B52AA6E4}">
                <adec:decorative xmlns:adec="http://schemas.microsoft.com/office/drawing/2017/decorative" val="1"/>
              </a:ext>
            </a:extLst>
          </p:cNvPr>
          <p:cNvCxnSpPr>
            <a:cxnSpLocks/>
          </p:cNvCxnSpPr>
          <p:nvPr userDrawn="1"/>
        </p:nvCxnSpPr>
        <p:spPr>
          <a:xfrm>
            <a:off x="3377173"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935411DC-B457-41AD-D330-F241093DB0D5}"/>
              </a:ext>
              <a:ext uri="{C183D7F6-B498-43B3-948B-1728B52AA6E4}">
                <adec:decorative xmlns:adec="http://schemas.microsoft.com/office/drawing/2017/decorative" val="1"/>
              </a:ext>
            </a:extLst>
          </p:cNvPr>
          <p:cNvCxnSpPr>
            <a:cxnSpLocks/>
          </p:cNvCxnSpPr>
          <p:nvPr userDrawn="1"/>
        </p:nvCxnSpPr>
        <p:spPr>
          <a:xfrm>
            <a:off x="6119191"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792ABE52-35D0-6CC6-55AA-1493BF6FB37A}"/>
              </a:ext>
              <a:ext uri="{C183D7F6-B498-43B3-948B-1728B52AA6E4}">
                <adec:decorative xmlns:adec="http://schemas.microsoft.com/office/drawing/2017/decorative" val="1"/>
              </a:ext>
            </a:extLst>
          </p:cNvPr>
          <p:cNvCxnSpPr>
            <a:cxnSpLocks/>
          </p:cNvCxnSpPr>
          <p:nvPr userDrawn="1"/>
        </p:nvCxnSpPr>
        <p:spPr>
          <a:xfrm>
            <a:off x="8861209"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929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9" name="Rectangle 18">
            <a:extLst>
              <a:ext uri="{FF2B5EF4-FFF2-40B4-BE49-F238E27FC236}">
                <a16:creationId xmlns:a16="http://schemas.microsoft.com/office/drawing/2014/main" id="{F219FF9B-2AB2-FF14-1C42-267613829559}"/>
              </a:ext>
              <a:ext uri="{C183D7F6-B498-43B3-948B-1728B52AA6E4}">
                <adec:decorative xmlns:adec="http://schemas.microsoft.com/office/drawing/2017/decorative" val="1"/>
              </a:ext>
            </a:extLst>
          </p:cNvPr>
          <p:cNvSpPr>
            <a:spLocks noChangeArrowheads="1"/>
          </p:cNvSpPr>
          <p:nvPr userDrawn="1"/>
        </p:nvSpPr>
        <p:spPr bwMode="auto">
          <a:xfrm>
            <a:off x="4775436" y="288657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0" name="Rectangle 40">
            <a:extLst>
              <a:ext uri="{FF2B5EF4-FFF2-40B4-BE49-F238E27FC236}">
                <a16:creationId xmlns:a16="http://schemas.microsoft.com/office/drawing/2014/main" id="{90DC9388-2CF6-5752-E430-B0454588A1F3}"/>
              </a:ext>
              <a:ext uri="{C183D7F6-B498-43B3-948B-1728B52AA6E4}">
                <adec:decorative xmlns:adec="http://schemas.microsoft.com/office/drawing/2017/decorative" val="1"/>
              </a:ext>
            </a:extLst>
          </p:cNvPr>
          <p:cNvSpPr>
            <a:spLocks noChangeArrowheads="1"/>
          </p:cNvSpPr>
          <p:nvPr userDrawn="1"/>
        </p:nvSpPr>
        <p:spPr bwMode="auto">
          <a:xfrm>
            <a:off x="4775436" y="417590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1" name="Rectangle 48">
            <a:extLst>
              <a:ext uri="{FF2B5EF4-FFF2-40B4-BE49-F238E27FC236}">
                <a16:creationId xmlns:a16="http://schemas.microsoft.com/office/drawing/2014/main" id="{4800356D-3D68-4E92-38D5-018F74A54712}"/>
              </a:ext>
              <a:ext uri="{C183D7F6-B498-43B3-948B-1728B52AA6E4}">
                <adec:decorative xmlns:adec="http://schemas.microsoft.com/office/drawing/2017/decorative" val="1"/>
              </a:ext>
            </a:extLst>
          </p:cNvPr>
          <p:cNvSpPr>
            <a:spLocks noChangeArrowheads="1"/>
          </p:cNvSpPr>
          <p:nvPr userDrawn="1"/>
        </p:nvSpPr>
        <p:spPr bwMode="auto">
          <a:xfrm>
            <a:off x="4775436" y="5465247"/>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23" name="Picture Placeholder 22">
            <a:extLst>
              <a:ext uri="{FF2B5EF4-FFF2-40B4-BE49-F238E27FC236}">
                <a16:creationId xmlns:a16="http://schemas.microsoft.com/office/drawing/2014/main" id="{5BA2974B-49DF-3651-519D-5AB366F004D0}"/>
              </a:ext>
            </a:extLst>
          </p:cNvPr>
          <p:cNvSpPr>
            <a:spLocks noGrp="1"/>
          </p:cNvSpPr>
          <p:nvPr>
            <p:ph type="pic" sz="quarter" idx="27"/>
          </p:nvPr>
        </p:nvSpPr>
        <p:spPr>
          <a:xfrm>
            <a:off x="0" y="0"/>
            <a:ext cx="4210774" cy="6858000"/>
          </a:xfrm>
          <a:custGeom>
            <a:avLst/>
            <a:gdLst>
              <a:gd name="connsiteX0" fmla="*/ 0 w 4210774"/>
              <a:gd name="connsiteY0" fmla="*/ 0 h 6858000"/>
              <a:gd name="connsiteX1" fmla="*/ 660400 w 4210774"/>
              <a:gd name="connsiteY1" fmla="*/ 0 h 6858000"/>
              <a:gd name="connsiteX2" fmla="*/ 1028700 w 4210774"/>
              <a:gd name="connsiteY2" fmla="*/ 0 h 6858000"/>
              <a:gd name="connsiteX3" fmla="*/ 3466332 w 4210774"/>
              <a:gd name="connsiteY3" fmla="*/ 0 h 6858000"/>
              <a:gd name="connsiteX4" fmla="*/ 4210774 w 4210774"/>
              <a:gd name="connsiteY4" fmla="*/ 744442 h 6858000"/>
              <a:gd name="connsiteX5" fmla="*/ 4210774 w 4210774"/>
              <a:gd name="connsiteY5" fmla="*/ 6858000 h 6858000"/>
              <a:gd name="connsiteX6" fmla="*/ 1028700 w 4210774"/>
              <a:gd name="connsiteY6" fmla="*/ 6858000 h 6858000"/>
              <a:gd name="connsiteX7" fmla="*/ 660400 w 4210774"/>
              <a:gd name="connsiteY7" fmla="*/ 6858000 h 6858000"/>
              <a:gd name="connsiteX8" fmla="*/ 0 w 421077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0774" h="6858000">
                <a:moveTo>
                  <a:pt x="0" y="0"/>
                </a:moveTo>
                <a:lnTo>
                  <a:pt x="660400" y="0"/>
                </a:lnTo>
                <a:lnTo>
                  <a:pt x="1028700" y="0"/>
                </a:lnTo>
                <a:lnTo>
                  <a:pt x="3466332" y="0"/>
                </a:lnTo>
                <a:cubicBezTo>
                  <a:pt x="3877476" y="0"/>
                  <a:pt x="4210774" y="333298"/>
                  <a:pt x="4210774" y="744442"/>
                </a:cubicBezTo>
                <a:lnTo>
                  <a:pt x="4210774" y="6858000"/>
                </a:lnTo>
                <a:lnTo>
                  <a:pt x="1028700" y="6858000"/>
                </a:lnTo>
                <a:lnTo>
                  <a:pt x="660400" y="6858000"/>
                </a:lnTo>
                <a:lnTo>
                  <a:pt x="0" y="6858000"/>
                </a:lnTo>
                <a:close/>
              </a:path>
            </a:pathLst>
          </a:custGeom>
        </p:spPr>
        <p:txBody>
          <a:bodyPr wrap="square">
            <a:noAutofit/>
          </a:bodyPr>
          <a:lstStyle/>
          <a:p>
            <a:endParaRPr lang="zh-CN" altLang="en-US"/>
          </a:p>
        </p:txBody>
      </p:sp>
      <p:sp>
        <p:nvSpPr>
          <p:cNvPr id="8" name="Text Placeholder 6">
            <a:extLst>
              <a:ext uri="{FF2B5EF4-FFF2-40B4-BE49-F238E27FC236}">
                <a16:creationId xmlns:a16="http://schemas.microsoft.com/office/drawing/2014/main" id="{BFE3AEC9-EFD5-752C-B069-C72EB6BC6805}"/>
              </a:ext>
            </a:extLst>
          </p:cNvPr>
          <p:cNvSpPr>
            <a:spLocks noGrp="1"/>
          </p:cNvSpPr>
          <p:nvPr>
            <p:ph type="body" sz="quarter" idx="30" hasCustomPrompt="1"/>
          </p:nvPr>
        </p:nvSpPr>
        <p:spPr>
          <a:xfrm>
            <a:off x="4776360" y="289026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14" name="Text Placeholder 10">
            <a:extLst>
              <a:ext uri="{FF2B5EF4-FFF2-40B4-BE49-F238E27FC236}">
                <a16:creationId xmlns:a16="http://schemas.microsoft.com/office/drawing/2014/main" id="{6F9B8F46-AC0B-8FA1-C523-CF07533604BF}"/>
              </a:ext>
            </a:extLst>
          </p:cNvPr>
          <p:cNvSpPr>
            <a:spLocks noGrp="1"/>
          </p:cNvSpPr>
          <p:nvPr>
            <p:ph type="body" sz="quarter" idx="22"/>
          </p:nvPr>
        </p:nvSpPr>
        <p:spPr>
          <a:xfrm>
            <a:off x="5371558" y="2826851"/>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2" name="Text Placeholder 10">
            <a:extLst>
              <a:ext uri="{FF2B5EF4-FFF2-40B4-BE49-F238E27FC236}">
                <a16:creationId xmlns:a16="http://schemas.microsoft.com/office/drawing/2014/main" id="{54C1C2E9-CE9E-CB42-8A96-9163BED40272}"/>
              </a:ext>
            </a:extLst>
          </p:cNvPr>
          <p:cNvSpPr>
            <a:spLocks noGrp="1"/>
          </p:cNvSpPr>
          <p:nvPr>
            <p:ph type="body" sz="quarter" idx="21"/>
          </p:nvPr>
        </p:nvSpPr>
        <p:spPr>
          <a:xfrm>
            <a:off x="5371557" y="3145650"/>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7" name="Text Placeholder 6">
            <a:extLst>
              <a:ext uri="{FF2B5EF4-FFF2-40B4-BE49-F238E27FC236}">
                <a16:creationId xmlns:a16="http://schemas.microsoft.com/office/drawing/2014/main" id="{B093FF2F-B192-CE88-DD52-228CC59E68DD}"/>
              </a:ext>
            </a:extLst>
          </p:cNvPr>
          <p:cNvSpPr>
            <a:spLocks noGrp="1"/>
          </p:cNvSpPr>
          <p:nvPr>
            <p:ph type="body" sz="quarter" idx="31" hasCustomPrompt="1"/>
          </p:nvPr>
        </p:nvSpPr>
        <p:spPr>
          <a:xfrm>
            <a:off x="4776360" y="417348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16" name="Text Placeholder 10">
            <a:extLst>
              <a:ext uri="{FF2B5EF4-FFF2-40B4-BE49-F238E27FC236}">
                <a16:creationId xmlns:a16="http://schemas.microsoft.com/office/drawing/2014/main" id="{341B4613-7F18-F348-A0D5-1A6F1E22A6D7}"/>
              </a:ext>
            </a:extLst>
          </p:cNvPr>
          <p:cNvSpPr>
            <a:spLocks noGrp="1"/>
          </p:cNvSpPr>
          <p:nvPr>
            <p:ph type="body" sz="quarter" idx="24"/>
          </p:nvPr>
        </p:nvSpPr>
        <p:spPr>
          <a:xfrm>
            <a:off x="5371555" y="4103192"/>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5" name="Text Placeholder 10">
            <a:extLst>
              <a:ext uri="{FF2B5EF4-FFF2-40B4-BE49-F238E27FC236}">
                <a16:creationId xmlns:a16="http://schemas.microsoft.com/office/drawing/2014/main" id="{196AABFD-E1D2-F043-514A-DE1FF59810C6}"/>
              </a:ext>
            </a:extLst>
          </p:cNvPr>
          <p:cNvSpPr>
            <a:spLocks noGrp="1"/>
          </p:cNvSpPr>
          <p:nvPr>
            <p:ph type="body" sz="quarter" idx="23"/>
          </p:nvPr>
        </p:nvSpPr>
        <p:spPr>
          <a:xfrm>
            <a:off x="5371554" y="4434691"/>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6" name="Text Placeholder 6">
            <a:extLst>
              <a:ext uri="{FF2B5EF4-FFF2-40B4-BE49-F238E27FC236}">
                <a16:creationId xmlns:a16="http://schemas.microsoft.com/office/drawing/2014/main" id="{C96F6E1F-8FDA-954E-935D-511AD1C1C366}"/>
              </a:ext>
            </a:extLst>
          </p:cNvPr>
          <p:cNvSpPr>
            <a:spLocks noGrp="1"/>
          </p:cNvSpPr>
          <p:nvPr>
            <p:ph type="body" sz="quarter" idx="32" hasCustomPrompt="1"/>
          </p:nvPr>
        </p:nvSpPr>
        <p:spPr>
          <a:xfrm>
            <a:off x="4776360" y="546509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19" name="Text Placeholder 10">
            <a:extLst>
              <a:ext uri="{FF2B5EF4-FFF2-40B4-BE49-F238E27FC236}">
                <a16:creationId xmlns:a16="http://schemas.microsoft.com/office/drawing/2014/main" id="{3FCF7760-891C-DE83-4D8A-42471D96740B}"/>
              </a:ext>
            </a:extLst>
          </p:cNvPr>
          <p:cNvSpPr>
            <a:spLocks noGrp="1"/>
          </p:cNvSpPr>
          <p:nvPr>
            <p:ph type="body" sz="quarter" idx="26"/>
          </p:nvPr>
        </p:nvSpPr>
        <p:spPr>
          <a:xfrm>
            <a:off x="5371555" y="537595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8" name="Text Placeholder 10">
            <a:extLst>
              <a:ext uri="{FF2B5EF4-FFF2-40B4-BE49-F238E27FC236}">
                <a16:creationId xmlns:a16="http://schemas.microsoft.com/office/drawing/2014/main" id="{D9CF86D2-5E53-A8AE-8C23-3A6D4607E884}"/>
              </a:ext>
            </a:extLst>
          </p:cNvPr>
          <p:cNvSpPr>
            <a:spLocks noGrp="1"/>
          </p:cNvSpPr>
          <p:nvPr>
            <p:ph type="body" sz="quarter" idx="25"/>
          </p:nvPr>
        </p:nvSpPr>
        <p:spPr>
          <a:xfrm>
            <a:off x="5371554" y="570592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20" name="Date Placeholder 3">
            <a:extLst>
              <a:ext uri="{FF2B5EF4-FFF2-40B4-BE49-F238E27FC236}">
                <a16:creationId xmlns:a16="http://schemas.microsoft.com/office/drawing/2014/main" id="{B4B489D2-4AE6-F4D6-9934-750DACF52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21" name="Footer Placeholder 4">
            <a:extLst>
              <a:ext uri="{FF2B5EF4-FFF2-40B4-BE49-F238E27FC236}">
                <a16:creationId xmlns:a16="http://schemas.microsoft.com/office/drawing/2014/main" id="{FE49C402-28ED-C05F-9B69-1D2B67A10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2" name="Slide Number Placeholder 5">
            <a:extLst>
              <a:ext uri="{FF2B5EF4-FFF2-40B4-BE49-F238E27FC236}">
                <a16:creationId xmlns:a16="http://schemas.microsoft.com/office/drawing/2014/main" id="{4FD68EAB-FDC4-C6A2-ADBB-1C2A4C0B12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3" name="Straight Connector 32">
            <a:extLst>
              <a:ext uri="{FF2B5EF4-FFF2-40B4-BE49-F238E27FC236}">
                <a16:creationId xmlns:a16="http://schemas.microsoft.com/office/drawing/2014/main" id="{987C3128-989C-3D0C-C502-4AEEE57A2B00}"/>
              </a:ext>
              <a:ext uri="{C183D7F6-B498-43B3-948B-1728B52AA6E4}">
                <adec:decorative xmlns:adec="http://schemas.microsoft.com/office/drawing/2017/decorative" val="1"/>
              </a:ext>
            </a:extLst>
          </p:cNvPr>
          <p:cNvCxnSpPr>
            <a:cxnSpLocks/>
          </p:cNvCxnSpPr>
          <p:nvPr userDrawn="1"/>
        </p:nvCxnSpPr>
        <p:spPr>
          <a:xfrm>
            <a:off x="12000626" y="8950"/>
            <a:ext cx="0" cy="684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1">
            <a:extLst>
              <a:ext uri="{FF2B5EF4-FFF2-40B4-BE49-F238E27FC236}">
                <a16:creationId xmlns:a16="http://schemas.microsoft.com/office/drawing/2014/main" id="{44B57F24-6A05-F896-ADC6-5E62E1764C38}"/>
              </a:ext>
              <a:ext uri="{C183D7F6-B498-43B3-948B-1728B52AA6E4}">
                <adec:decorative xmlns:adec="http://schemas.microsoft.com/office/drawing/2017/decorative" val="1"/>
              </a:ext>
            </a:extLst>
          </p:cNvPr>
          <p:cNvCxnSpPr>
            <a:cxnSpLocks/>
          </p:cNvCxnSpPr>
          <p:nvPr userDrawn="1"/>
        </p:nvCxnSpPr>
        <p:spPr>
          <a:xfrm flipH="1">
            <a:off x="0" y="1634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267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29411AC7-7C73-0770-E586-60D7DF67D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6" name="Footer Placeholder 4">
            <a:extLst>
              <a:ext uri="{FF2B5EF4-FFF2-40B4-BE49-F238E27FC236}">
                <a16:creationId xmlns:a16="http://schemas.microsoft.com/office/drawing/2014/main" id="{889A02A4-90B2-F621-2C48-053856927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BB2197B5-4EE8-CC14-4097-04B951FD9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662293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E8C5D408-FFA2-C974-5FEF-CC27E5CC84C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9" name="Footer Placeholder 4">
            <a:extLst>
              <a:ext uri="{FF2B5EF4-FFF2-40B4-BE49-F238E27FC236}">
                <a16:creationId xmlns:a16="http://schemas.microsoft.com/office/drawing/2014/main" id="{DACDBC60-5DF7-DE99-0EC9-EBE53A356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E36DCDC3-178E-8B95-7074-DE6CCA64F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6" name="Straight Connector 31">
            <a:extLst>
              <a:ext uri="{FF2B5EF4-FFF2-40B4-BE49-F238E27FC236}">
                <a16:creationId xmlns:a16="http://schemas.microsoft.com/office/drawing/2014/main" id="{CDAA91D8-83E5-F6A5-73F7-332B82EF9AA7}"/>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21357E9-5725-711B-9A81-C74A9E581FBD}"/>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814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3">
            <a:extLst>
              <a:ext uri="{FF2B5EF4-FFF2-40B4-BE49-F238E27FC236}">
                <a16:creationId xmlns:a16="http://schemas.microsoft.com/office/drawing/2014/main" id="{568B94C1-75B8-863F-960B-8786E9F6E6E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9" name="Footer Placeholder 4">
            <a:extLst>
              <a:ext uri="{FF2B5EF4-FFF2-40B4-BE49-F238E27FC236}">
                <a16:creationId xmlns:a16="http://schemas.microsoft.com/office/drawing/2014/main" id="{B6F973C8-8AF3-68C3-3AD0-FB5CD9ECA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8B8209AD-BB7C-894A-7EE2-639C0FC37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6" name="Straight Connector 31">
            <a:extLst>
              <a:ext uri="{FF2B5EF4-FFF2-40B4-BE49-F238E27FC236}">
                <a16:creationId xmlns:a16="http://schemas.microsoft.com/office/drawing/2014/main" id="{4193EBB3-CE5F-A8BE-28F8-FC0734E9299F}"/>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196F95E7-D1CA-3B84-305B-BF7A682866E7}"/>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5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13277B1-D0ED-1F93-2B04-7EF3B1638647}"/>
              </a:ext>
            </a:extLst>
          </p:cNvPr>
          <p:cNvSpPr>
            <a:spLocks noGrp="1"/>
          </p:cNvSpPr>
          <p:nvPr>
            <p:ph type="ctrTitle" hasCustomPrompt="1"/>
          </p:nvPr>
        </p:nvSpPr>
        <p:spPr>
          <a:xfrm>
            <a:off x="655431" y="190500"/>
            <a:ext cx="5777442" cy="3960876"/>
          </a:xfrm>
        </p:spPr>
        <p:txBody>
          <a:bodyPr anchor="b"/>
          <a:lstStyle>
            <a:lvl1pPr algn="l">
              <a:spcBef>
                <a:spcPts val="0"/>
              </a:spcBef>
              <a:defRPr sz="5400">
                <a:solidFill>
                  <a:schemeClr val="tx1"/>
                </a:solidFill>
              </a:defRPr>
            </a:lvl1pPr>
          </a:lstStyle>
          <a:p>
            <a:r>
              <a:rPr lang="en-US"/>
              <a:t>Click to edit Master title style</a:t>
            </a:r>
            <a:endParaRPr lang="x-none"/>
          </a:p>
        </p:txBody>
      </p:sp>
      <p:sp>
        <p:nvSpPr>
          <p:cNvPr id="12" name="Subtitle 2">
            <a:extLst>
              <a:ext uri="{FF2B5EF4-FFF2-40B4-BE49-F238E27FC236}">
                <a16:creationId xmlns:a16="http://schemas.microsoft.com/office/drawing/2014/main" id="{3530B387-44F6-F673-C06B-5BE9725D9B36}"/>
              </a:ext>
            </a:extLst>
          </p:cNvPr>
          <p:cNvSpPr>
            <a:spLocks noGrp="1"/>
          </p:cNvSpPr>
          <p:nvPr>
            <p:ph type="subTitle" idx="1"/>
          </p:nvPr>
        </p:nvSpPr>
        <p:spPr>
          <a:xfrm>
            <a:off x="655431" y="4253117"/>
            <a:ext cx="5779314" cy="1174224"/>
          </a:xfrm>
        </p:spPr>
        <p:txBody>
          <a:bodyPr/>
          <a:lstStyle>
            <a:lvl1pPr marL="0" indent="0" algn="l">
              <a:spcBef>
                <a:spcPts val="0"/>
              </a:spcBef>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Text Placeholder 3">
            <a:extLst>
              <a:ext uri="{FF2B5EF4-FFF2-40B4-BE49-F238E27FC236}">
                <a16:creationId xmlns:a16="http://schemas.microsoft.com/office/drawing/2014/main" id="{AECFB4E9-DF6F-079B-673E-93FD784A7E59}"/>
              </a:ext>
            </a:extLst>
          </p:cNvPr>
          <p:cNvSpPr>
            <a:spLocks noGrp="1"/>
          </p:cNvSpPr>
          <p:nvPr>
            <p:ph type="body" sz="quarter" idx="19"/>
          </p:nvPr>
        </p:nvSpPr>
        <p:spPr>
          <a:xfrm>
            <a:off x="655431" y="5739518"/>
            <a:ext cx="1738083" cy="274320"/>
          </a:xfrm>
        </p:spPr>
        <p:txBody>
          <a:bodyPr lIns="0" tIns="0" rIns="0" bIns="0">
            <a:noAutofit/>
          </a:bodyPr>
          <a:lstStyle>
            <a:lvl1pPr marL="0" indent="0">
              <a:buNone/>
              <a:defRPr sz="1400">
                <a:solidFill>
                  <a:schemeClr val="tx1"/>
                </a:solidFill>
                <a:latin typeface="+mn-lt"/>
              </a:defRPr>
            </a:lvl1pPr>
          </a:lstStyle>
          <a:p>
            <a:r>
              <a:rPr lang="en-GB" sz="1600"/>
              <a:t>Presenter Name</a:t>
            </a:r>
          </a:p>
        </p:txBody>
      </p:sp>
      <p:sp>
        <p:nvSpPr>
          <p:cNvPr id="20" name="Picture Placeholder 19">
            <a:extLst>
              <a:ext uri="{FF2B5EF4-FFF2-40B4-BE49-F238E27FC236}">
                <a16:creationId xmlns:a16="http://schemas.microsoft.com/office/drawing/2014/main" id="{995CACC6-5EE3-524B-F9DF-9D1D8C066A58}"/>
              </a:ext>
            </a:extLst>
          </p:cNvPr>
          <p:cNvSpPr>
            <a:spLocks noGrp="1"/>
          </p:cNvSpPr>
          <p:nvPr>
            <p:ph type="pic" sz="quarter" idx="23"/>
          </p:nvPr>
        </p:nvSpPr>
        <p:spPr>
          <a:xfrm>
            <a:off x="6512653" y="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7" name="Date Placeholder 3">
            <a:extLst>
              <a:ext uri="{FF2B5EF4-FFF2-40B4-BE49-F238E27FC236}">
                <a16:creationId xmlns:a16="http://schemas.microsoft.com/office/drawing/2014/main" id="{3AA858DD-5732-D62C-5397-EBE1E9F3B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8" name="Footer Placeholder 4">
            <a:extLst>
              <a:ext uri="{FF2B5EF4-FFF2-40B4-BE49-F238E27FC236}">
                <a16:creationId xmlns:a16="http://schemas.microsoft.com/office/drawing/2014/main" id="{820142DC-7CAA-D291-2AD5-EB9A2A176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E63FE10-3EE7-C466-9C34-9CB62B95E0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10149927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F8D387AC-5041-4BBD-7A52-6E3AE9E5B83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7" name="Footer Placeholder 4">
            <a:extLst>
              <a:ext uri="{FF2B5EF4-FFF2-40B4-BE49-F238E27FC236}">
                <a16:creationId xmlns:a16="http://schemas.microsoft.com/office/drawing/2014/main" id="{06385A3C-B30C-0D20-0384-965032C5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5E3BB09-562E-C7FE-E47E-94C117C17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5" name="Straight Connector 31">
            <a:extLst>
              <a:ext uri="{FF2B5EF4-FFF2-40B4-BE49-F238E27FC236}">
                <a16:creationId xmlns:a16="http://schemas.microsoft.com/office/drawing/2014/main" id="{8018DAF8-7D84-87BB-5E5A-4E2B4E47CFF9}"/>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F8DD68C9-ACCE-74DD-5873-5F94A7E756C4}"/>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06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anchor="b">
            <a:noAutofit/>
          </a:bodyPr>
          <a:lstStyle>
            <a:lvl1pPr>
              <a:defRPr sz="6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23B652D-563A-C94A-A80F-37E30BB00CA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1" name="Footer Placeholder 4">
            <a:extLst>
              <a:ext uri="{FF2B5EF4-FFF2-40B4-BE49-F238E27FC236}">
                <a16:creationId xmlns:a16="http://schemas.microsoft.com/office/drawing/2014/main" id="{6B469B7B-575C-C7B6-33FA-91A14DEF4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F4084A6E-E5C4-0F80-C9A8-1A03B598C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15" name="Straight Connector 31">
            <a:extLst>
              <a:ext uri="{FF2B5EF4-FFF2-40B4-BE49-F238E27FC236}">
                <a16:creationId xmlns:a16="http://schemas.microsoft.com/office/drawing/2014/main" id="{83A4E4F4-19A2-02D9-2198-CCD4837C1FD2}"/>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0E658B9B-3A7A-CA54-A5EF-D656D0A1F57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84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lumMod val="75000"/>
          </a:schemeClr>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A82AABF-6C46-C7AD-A4C0-E45FB619408D}"/>
              </a:ext>
            </a:extLst>
          </p:cNvPr>
          <p:cNvSpPr>
            <a:spLocks noGrp="1"/>
          </p:cNvSpPr>
          <p:nvPr>
            <p:ph type="title" hasCustomPrompt="1"/>
          </p:nvPr>
        </p:nvSpPr>
        <p:spPr>
          <a:xfrm>
            <a:off x="1084015" y="1597866"/>
            <a:ext cx="9758710" cy="3570255"/>
          </a:xfrm>
          <a:prstGeom prst="rect">
            <a:avLst/>
          </a:prstGeom>
        </p:spPr>
        <p:txBody>
          <a:bodyPr vert="horz" lIns="0" tIns="0" rIns="0" bIns="0" rtlCol="0" anchor="ctr">
            <a:noAutofit/>
          </a:bodyPr>
          <a:lstStyle>
            <a:lvl1pPr algn="ctr">
              <a:defRPr sz="6000" b="1">
                <a:solidFill>
                  <a:schemeClr val="tx1"/>
                </a:solidFill>
                <a:latin typeface="+mj-lt"/>
              </a:defRPr>
            </a:lvl1pPr>
          </a:lstStyle>
          <a:p>
            <a:r>
              <a:rPr lang="en-US"/>
              <a:t>Click to edit Master title style</a:t>
            </a:r>
          </a:p>
        </p:txBody>
      </p:sp>
      <p:sp>
        <p:nvSpPr>
          <p:cNvPr id="2" name="Date Placeholder 3">
            <a:extLst>
              <a:ext uri="{FF2B5EF4-FFF2-40B4-BE49-F238E27FC236}">
                <a16:creationId xmlns:a16="http://schemas.microsoft.com/office/drawing/2014/main" id="{CCB038B6-4602-D699-13D8-B547493FE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3" name="Footer Placeholder 4">
            <a:extLst>
              <a:ext uri="{FF2B5EF4-FFF2-40B4-BE49-F238E27FC236}">
                <a16:creationId xmlns:a16="http://schemas.microsoft.com/office/drawing/2014/main" id="{E2F764CB-3F63-304F-B1A6-306F5B150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32152872-FA9B-0540-760C-C649EEBA0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cxnSp>
        <p:nvCxnSpPr>
          <p:cNvPr id="37" name="Straight Connector 31">
            <a:extLst>
              <a:ext uri="{FF2B5EF4-FFF2-40B4-BE49-F238E27FC236}">
                <a16:creationId xmlns:a16="http://schemas.microsoft.com/office/drawing/2014/main" id="{9E7F9F25-6C66-45A9-994C-15E946ED2C62}"/>
              </a:ext>
              <a:ext uri="{C183D7F6-B498-43B3-948B-1728B52AA6E4}">
                <adec:decorative xmlns:adec="http://schemas.microsoft.com/office/drawing/2017/decorative" val="1"/>
              </a:ext>
            </a:extLst>
          </p:cNvPr>
          <p:cNvCxnSpPr>
            <a:cxnSpLocks/>
          </p:cNvCxnSpPr>
          <p:nvPr userDrawn="1"/>
        </p:nvCxnSpPr>
        <p:spPr>
          <a:xfrm>
            <a:off x="0" y="662610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2">
            <a:extLst>
              <a:ext uri="{FF2B5EF4-FFF2-40B4-BE49-F238E27FC236}">
                <a16:creationId xmlns:a16="http://schemas.microsoft.com/office/drawing/2014/main" id="{A37C7A4F-3518-6695-ED4C-3D6F39E827C1}"/>
              </a:ext>
              <a:ext uri="{C183D7F6-B498-43B3-948B-1728B52AA6E4}">
                <adec:decorative xmlns:adec="http://schemas.microsoft.com/office/drawing/2017/decorative" val="1"/>
              </a:ext>
            </a:extLst>
          </p:cNvPr>
          <p:cNvCxnSpPr>
            <a:cxnSpLocks/>
          </p:cNvCxnSpPr>
          <p:nvPr userDrawn="1"/>
        </p:nvCxnSpPr>
        <p:spPr>
          <a:xfrm>
            <a:off x="1195853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26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C346275D-4318-15D0-8F4A-3820A657D8B2}"/>
              </a:ext>
              <a:ext uri="{C183D7F6-B498-43B3-948B-1728B52AA6E4}">
                <adec:decorative xmlns:adec="http://schemas.microsoft.com/office/drawing/2017/decorative" val="1"/>
              </a:ext>
            </a:extLst>
          </p:cNvPr>
          <p:cNvSpPr/>
          <p:nvPr userDrawn="1"/>
        </p:nvSpPr>
        <p:spPr>
          <a:xfrm>
            <a:off x="5590624"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76E3E36D-049D-0336-4B5E-9DB64D9DE6D3}"/>
              </a:ext>
            </a:extLst>
          </p:cNvPr>
          <p:cNvSpPr>
            <a:spLocks noGrp="1"/>
          </p:cNvSpPr>
          <p:nvPr>
            <p:ph type="body" sz="quarter" idx="29" hasCustomPrompt="1"/>
          </p:nvPr>
        </p:nvSpPr>
        <p:spPr>
          <a:xfrm>
            <a:off x="5591175"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375400" y="452387"/>
            <a:ext cx="54203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6" name="Subtitle 2">
            <a:extLst>
              <a:ext uri="{FF2B5EF4-FFF2-40B4-BE49-F238E27FC236}">
                <a16:creationId xmlns:a16="http://schemas.microsoft.com/office/drawing/2014/main" id="{F6355481-CCC4-3C4D-A9BD-DF34116B179C}"/>
              </a:ext>
            </a:extLst>
          </p:cNvPr>
          <p:cNvSpPr>
            <a:spLocks noGrp="1"/>
          </p:cNvSpPr>
          <p:nvPr>
            <p:ph type="subTitle" idx="1"/>
          </p:nvPr>
        </p:nvSpPr>
        <p:spPr>
          <a:xfrm>
            <a:off x="6375400" y="4521200"/>
            <a:ext cx="54203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424172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quence Number, Photo 2">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65BDE1-4C58-E0CC-97CA-4695152C2FDC}"/>
              </a:ext>
              <a:ext uri="{C183D7F6-B498-43B3-948B-1728B52AA6E4}">
                <adec:decorative xmlns:adec="http://schemas.microsoft.com/office/drawing/2017/decorative" val="1"/>
              </a:ext>
            </a:extLst>
          </p:cNvPr>
          <p:cNvSpPr/>
          <p:nvPr userDrawn="1"/>
        </p:nvSpPr>
        <p:spPr>
          <a:xfrm>
            <a:off x="5816601"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Text Placeholder 7">
            <a:extLst>
              <a:ext uri="{FF2B5EF4-FFF2-40B4-BE49-F238E27FC236}">
                <a16:creationId xmlns:a16="http://schemas.microsoft.com/office/drawing/2014/main" id="{E517E50D-F7E2-253D-428F-1DA3EFBC2850}"/>
              </a:ext>
            </a:extLst>
          </p:cNvPr>
          <p:cNvSpPr>
            <a:spLocks noGrp="1"/>
          </p:cNvSpPr>
          <p:nvPr>
            <p:ph type="body" sz="quarter" idx="29" hasCustomPrompt="1"/>
          </p:nvPr>
        </p:nvSpPr>
        <p:spPr>
          <a:xfrm>
            <a:off x="5816600"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84480"/>
            <a:ext cx="5384800" cy="4100194"/>
          </a:xfrm>
        </p:spPr>
        <p:txBody>
          <a:bodyPr anchor="b">
            <a:noAutofit/>
          </a:bodyPr>
          <a:lstStyle>
            <a:lvl1pPr algn="l">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51E97C1-0EB0-B109-7BE3-9012BD59B8FC}"/>
              </a:ext>
            </a:extLst>
          </p:cNvPr>
          <p:cNvSpPr>
            <a:spLocks noGrp="1"/>
          </p:cNvSpPr>
          <p:nvPr>
            <p:ph type="subTitle" idx="1"/>
          </p:nvPr>
        </p:nvSpPr>
        <p:spPr>
          <a:xfrm>
            <a:off x="431800" y="4521200"/>
            <a:ext cx="538480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27191293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ce Number 1">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004FD6E8-9410-CD68-AD6A-4F21B02BAA97}"/>
              </a:ext>
              <a:ext uri="{C183D7F6-B498-43B3-948B-1728B52AA6E4}">
                <adec:decorative xmlns:adec="http://schemas.microsoft.com/office/drawing/2017/decorative" val="1"/>
              </a:ext>
            </a:extLst>
          </p:cNvPr>
          <p:cNvSpPr/>
          <p:nvPr userDrawn="1"/>
        </p:nvSpPr>
        <p:spPr>
          <a:xfrm>
            <a:off x="5429250" y="1"/>
            <a:ext cx="1333500" cy="1046131"/>
          </a:xfrm>
          <a:custGeom>
            <a:avLst/>
            <a:gdLst>
              <a:gd name="connsiteX0" fmla="*/ 0 w 1333500"/>
              <a:gd name="connsiteY0" fmla="*/ 0 h 1046131"/>
              <a:gd name="connsiteX1" fmla="*/ 1333500 w 1333500"/>
              <a:gd name="connsiteY1" fmla="*/ 0 h 1046131"/>
              <a:gd name="connsiteX2" fmla="*/ 1333500 w 1333500"/>
              <a:gd name="connsiteY2" fmla="*/ 828110 h 1046131"/>
              <a:gd name="connsiteX3" fmla="*/ 1115479 w 1333500"/>
              <a:gd name="connsiteY3" fmla="*/ 1046131 h 1046131"/>
              <a:gd name="connsiteX4" fmla="*/ 218021 w 1333500"/>
              <a:gd name="connsiteY4" fmla="*/ 1046131 h 1046131"/>
              <a:gd name="connsiteX5" fmla="*/ 0 w 1333500"/>
              <a:gd name="connsiteY5" fmla="*/ 828110 h 104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0" h="1046131">
                <a:moveTo>
                  <a:pt x="0" y="0"/>
                </a:moveTo>
                <a:lnTo>
                  <a:pt x="1333500" y="0"/>
                </a:lnTo>
                <a:lnTo>
                  <a:pt x="1333500" y="828110"/>
                </a:lnTo>
                <a:cubicBezTo>
                  <a:pt x="1333500" y="948520"/>
                  <a:pt x="1235889" y="1046131"/>
                  <a:pt x="1115479" y="1046131"/>
                </a:cubicBezTo>
                <a:lnTo>
                  <a:pt x="218021" y="1046131"/>
                </a:lnTo>
                <a:cubicBezTo>
                  <a:pt x="97611" y="1046131"/>
                  <a:pt x="0" y="948520"/>
                  <a:pt x="0" y="82811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E0C08F07-3AD6-984D-4638-073B6C0B8599}"/>
              </a:ext>
            </a:extLst>
          </p:cNvPr>
          <p:cNvSpPr>
            <a:spLocks noGrp="1"/>
          </p:cNvSpPr>
          <p:nvPr>
            <p:ph type="body" sz="quarter" idx="29" hasCustomPrompt="1"/>
          </p:nvPr>
        </p:nvSpPr>
        <p:spPr>
          <a:xfrm>
            <a:off x="5716587" y="165378"/>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x-none" smtClean="0"/>
              <a:t>5/20/2025</a:t>
            </a:fld>
            <a:endParaRPr lang="x-none"/>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extLst>
      <p:ext uri="{BB962C8B-B14F-4D97-AF65-F5344CB8AC3E}">
        <p14:creationId xmlns:p14="http://schemas.microsoft.com/office/powerpoint/2010/main" val="13360704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9" Type="http://schemas.openxmlformats.org/officeDocument/2006/relationships/slideLayout" Target="../slideLayouts/slideLayout39.xml" /><Relationship Id="rId21" Type="http://schemas.openxmlformats.org/officeDocument/2006/relationships/slideLayout" Target="../slideLayouts/slideLayout21.xml" /><Relationship Id="rId34" Type="http://schemas.openxmlformats.org/officeDocument/2006/relationships/slideLayout" Target="../slideLayouts/slideLayout34.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63" Type="http://schemas.openxmlformats.org/officeDocument/2006/relationships/theme" Target="../theme/theme1.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slideLayout" Target="../slideLayouts/slideLayout29.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61" Type="http://schemas.openxmlformats.org/officeDocument/2006/relationships/slideLayout" Target="../slideLayouts/slideLayout61.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Date Placeholder 3">
            <a:extLst>
              <a:ext uri="{FF2B5EF4-FFF2-40B4-BE49-F238E27FC236}">
                <a16:creationId xmlns:a16="http://schemas.microsoft.com/office/drawing/2014/main" id="{ADB13491-D2D3-4083-6A8B-1287C22A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2492F7-AF48-144F-A38F-899165CDF1AF}" type="datetimeFigureOut">
              <a:rPr lang="x-none" smtClean="0"/>
              <a:t>5/20/2025</a:t>
            </a:fld>
            <a:endParaRPr lang="x-none"/>
          </a:p>
        </p:txBody>
      </p:sp>
      <p:sp>
        <p:nvSpPr>
          <p:cNvPr id="36" name="Footer Placeholder 4">
            <a:extLst>
              <a:ext uri="{FF2B5EF4-FFF2-40B4-BE49-F238E27FC236}">
                <a16:creationId xmlns:a16="http://schemas.microsoft.com/office/drawing/2014/main" id="{7926D9C2-BC4F-E144-A16A-55FF6A79FB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37" name="Slide Number Placeholder 5">
            <a:extLst>
              <a:ext uri="{FF2B5EF4-FFF2-40B4-BE49-F238E27FC236}">
                <a16:creationId xmlns:a16="http://schemas.microsoft.com/office/drawing/2014/main" id="{9E317CA0-22C4-CA77-01FA-B2BEFBBCD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x-none" smtClean="0"/>
              <a:t>‹#›</a:t>
            </a:fld>
            <a:endParaRPr lang="x-none"/>
          </a:p>
        </p:txBody>
      </p:sp>
    </p:spTree>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24" r:id="rId6"/>
    <p:sldLayoutId id="2147483725" r:id="rId7"/>
    <p:sldLayoutId id="2147483716" r:id="rId8"/>
    <p:sldLayoutId id="2147483717" r:id="rId9"/>
    <p:sldLayoutId id="2147483730" r:id="rId10"/>
    <p:sldLayoutId id="2147483731" r:id="rId11"/>
    <p:sldLayoutId id="2147483732" r:id="rId12"/>
    <p:sldLayoutId id="2147483667" r:id="rId13"/>
    <p:sldLayoutId id="2147483729"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714" r:id="rId43"/>
    <p:sldLayoutId id="2147483715" r:id="rId44"/>
    <p:sldLayoutId id="2147483696" r:id="rId45"/>
    <p:sldLayoutId id="2147483697" r:id="rId46"/>
    <p:sldLayoutId id="2147483698" r:id="rId47"/>
    <p:sldLayoutId id="2147483699" r:id="rId48"/>
    <p:sldLayoutId id="2147483700" r:id="rId49"/>
    <p:sldLayoutId id="2147483701" r:id="rId50"/>
    <p:sldLayoutId id="2147483702" r:id="rId51"/>
    <p:sldLayoutId id="2147483719" r:id="rId52"/>
    <p:sldLayoutId id="2147483718" r:id="rId53"/>
    <p:sldLayoutId id="2147483720" r:id="rId54"/>
    <p:sldLayoutId id="2147483722" r:id="rId55"/>
    <p:sldLayoutId id="2147483721" r:id="rId56"/>
    <p:sldLayoutId id="2147483703" r:id="rId57"/>
    <p:sldLayoutId id="2147483704" r:id="rId58"/>
    <p:sldLayoutId id="2147483705" r:id="rId59"/>
    <p:sldLayoutId id="2147483706" r:id="rId60"/>
    <p:sldLayoutId id="2147483707" r:id="rId61"/>
    <p:sldLayoutId id="2147483666" r:id="rId62"/>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hyperlink" Target="https://automationexercise.com/" TargetMode="External" /><Relationship Id="rId1" Type="http://schemas.openxmlformats.org/officeDocument/2006/relationships/slideLayout" Target="../slideLayouts/slideLayout22.xml" /></Relationships>
</file>

<file path=ppt/slides/_rels/slide1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2.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2.xml"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2.xml" /></Relationships>
</file>

<file path=ppt/slides/_rels/slide14.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jpeg" /><Relationship Id="rId1" Type="http://schemas.openxmlformats.org/officeDocument/2006/relationships/slideLayout" Target="../slideLayouts/slideLayout2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3.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24.xml" /></Relationships>
</file>

<file path=ppt/slides/_rels/slide7.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hyperlink" Target="https://docs.google.com/spreadsheets/d/17sSzxwTezDxloxWqP1RF0QhBopHwb4w6/edit?usp=drive_link&amp;ouid=116674362915297218066&amp;rtpof=true&amp;sd=true" TargetMode="Externa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hyperlink" Target="https://www.opencart.com/" TargetMode="External" /><Relationship Id="rId1" Type="http://schemas.openxmlformats.org/officeDocument/2006/relationships/slideLayout" Target="../slideLayouts/slideLayout2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F0DE-C48F-4911-F606-502716008591}"/>
              </a:ext>
            </a:extLst>
          </p:cNvPr>
          <p:cNvSpPr>
            <a:spLocks noGrp="1"/>
          </p:cNvSpPr>
          <p:nvPr>
            <p:ph type="ctrTitle"/>
          </p:nvPr>
        </p:nvSpPr>
        <p:spPr>
          <a:xfrm>
            <a:off x="367645" y="0"/>
            <a:ext cx="6055801" cy="3960876"/>
          </a:xfrm>
        </p:spPr>
        <p:txBody>
          <a:bodyPr/>
          <a:lstStyle/>
          <a:p>
            <a:r>
              <a:rPr lang="en-US" altLang="zh-CN" dirty="0"/>
              <a:t>Open cart ​</a:t>
            </a:r>
            <a:endParaRPr lang="zh-CN" altLang="en-US" dirty="0"/>
          </a:p>
        </p:txBody>
      </p:sp>
      <p:sp>
        <p:nvSpPr>
          <p:cNvPr id="3" name="Subetitle 2">
            <a:extLst>
              <a:ext uri="{FF2B5EF4-FFF2-40B4-BE49-F238E27FC236}">
                <a16:creationId xmlns:a16="http://schemas.microsoft.com/office/drawing/2014/main" id="{DA09D1C4-F071-7D9B-6EDA-5FA84A209812}"/>
              </a:ext>
            </a:extLst>
          </p:cNvPr>
          <p:cNvSpPr>
            <a:spLocks noGrp="1"/>
          </p:cNvSpPr>
          <p:nvPr>
            <p:ph type="subTitle" idx="1"/>
          </p:nvPr>
        </p:nvSpPr>
        <p:spPr>
          <a:xfrm>
            <a:off x="655431" y="4253117"/>
            <a:ext cx="5779314" cy="1174224"/>
          </a:xfrm>
        </p:spPr>
        <p:txBody>
          <a:bodyPr/>
          <a:lstStyle/>
          <a:p>
            <a:endParaRPr lang="zh-CN" altLang="zh-CN" dirty="0"/>
          </a:p>
        </p:txBody>
      </p:sp>
      <p:sp>
        <p:nvSpPr>
          <p:cNvPr id="4" name="Text Placeholder 3">
            <a:extLst>
              <a:ext uri="{FF2B5EF4-FFF2-40B4-BE49-F238E27FC236}">
                <a16:creationId xmlns:a16="http://schemas.microsoft.com/office/drawing/2014/main" id="{6C3DA174-FC3D-8B25-FBB8-DC2004FF797D}"/>
              </a:ext>
            </a:extLst>
          </p:cNvPr>
          <p:cNvSpPr>
            <a:spLocks noGrp="1"/>
          </p:cNvSpPr>
          <p:nvPr>
            <p:ph type="body" sz="quarter" idx="19"/>
          </p:nvPr>
        </p:nvSpPr>
        <p:spPr>
          <a:xfrm>
            <a:off x="655431" y="5739518"/>
            <a:ext cx="1738083" cy="274320"/>
          </a:xfrm>
        </p:spPr>
        <p:txBody>
          <a:bodyPr/>
          <a:lstStyle/>
          <a:p>
            <a:endParaRPr lang="en-GB" altLang="zh-CN" dirty="0"/>
          </a:p>
        </p:txBody>
      </p:sp>
      <p:pic>
        <p:nvPicPr>
          <p:cNvPr id="8" name="Picture Placeholder 7" descr="Close-up of a laptop on a desk with documents.">
            <a:extLst>
              <a:ext uri="{FF2B5EF4-FFF2-40B4-BE49-F238E27FC236}">
                <a16:creationId xmlns:a16="http://schemas.microsoft.com/office/drawing/2014/main" id="{82316F9B-3EB8-DF6C-405A-F39B5E1E9AFC}"/>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t="38" b="38"/>
          <a:stretch/>
        </p:blipFill>
        <p:spPr>
          <a:xfrm>
            <a:off x="6512653" y="0"/>
            <a:ext cx="5679347" cy="6875770"/>
          </a:xfrm>
        </p:spPr>
      </p:pic>
    </p:spTree>
    <p:extLst>
      <p:ext uri="{BB962C8B-B14F-4D97-AF65-F5344CB8AC3E}">
        <p14:creationId xmlns:p14="http://schemas.microsoft.com/office/powerpoint/2010/main" val="598334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66700" y="952500"/>
            <a:ext cx="5334000" cy="4991099"/>
          </a:xfrm>
        </p:spPr>
        <p:txBody>
          <a:bodyPr/>
          <a:lstStyle/>
          <a:p>
            <a:r>
              <a:rPr lang="en-US" dirty="0"/>
              <a:t> </a:t>
            </a:r>
            <a:r>
              <a:rPr lang="en-US" sz="1800" b="1" dirty="0"/>
              <a:t>Automation Testing</a:t>
            </a:r>
          </a:p>
          <a:p>
            <a:br>
              <a:rPr lang="en-US" dirty="0"/>
            </a:br>
            <a:r>
              <a:rPr lang="en-US" b="1" dirty="0"/>
              <a:t>Platform:</a:t>
            </a:r>
            <a:r>
              <a:rPr lang="en-US" dirty="0"/>
              <a:t> </a:t>
            </a:r>
            <a:r>
              <a:rPr lang="en-US" dirty="0">
                <a:hlinkClick r:id="rId2"/>
              </a:rPr>
              <a:t>Automation Exercise Site</a:t>
            </a:r>
            <a:endParaRPr lang="en-US" dirty="0"/>
          </a:p>
          <a:p>
            <a:r>
              <a:rPr lang="en-US" dirty="0"/>
              <a:t>Automation scripts were previously developed on a </a:t>
            </a:r>
            <a:r>
              <a:rPr lang="en-US" b="1" dirty="0"/>
              <a:t>demo exercise site</a:t>
            </a:r>
            <a:r>
              <a:rPr lang="en-US" dirty="0"/>
              <a:t>, which did </a:t>
            </a:r>
            <a:r>
              <a:rPr lang="en-US" b="1" dirty="0"/>
              <a:t>not match the structure or behavior</a:t>
            </a:r>
            <a:r>
              <a:rPr lang="en-US" dirty="0"/>
              <a:t> of </a:t>
            </a:r>
            <a:r>
              <a:rPr lang="en-US" dirty="0" err="1"/>
              <a:t>OpenCart</a:t>
            </a:r>
            <a:r>
              <a:rPr lang="en-US" dirty="0"/>
              <a:t>. As a result, the automation:</a:t>
            </a:r>
          </a:p>
          <a:p>
            <a:r>
              <a:rPr lang="en-US" dirty="0"/>
              <a:t>Missed key real-world flows</a:t>
            </a:r>
          </a:p>
          <a:p>
            <a:r>
              <a:rPr lang="en-US" dirty="0"/>
              <a:t>Did not reflect actual functional requirements</a:t>
            </a:r>
          </a:p>
          <a:p>
            <a:r>
              <a:rPr lang="en-US" dirty="0"/>
              <a:t>Produced unreliable results</a:t>
            </a:r>
          </a:p>
          <a:p>
            <a:r>
              <a:rPr lang="en-US" b="1" dirty="0"/>
              <a:t>Limitations:</a:t>
            </a:r>
            <a:endParaRPr lang="en-US" dirty="0"/>
          </a:p>
          <a:p>
            <a:r>
              <a:rPr lang="en-US" dirty="0"/>
              <a:t>No admin panel testing</a:t>
            </a:r>
          </a:p>
          <a:p>
            <a:r>
              <a:rPr lang="en-US" dirty="0"/>
              <a:t>Generic test data</a:t>
            </a:r>
          </a:p>
          <a:p>
            <a:r>
              <a:rPr lang="en-US" dirty="0"/>
              <a:t>Unrelated page structures</a:t>
            </a:r>
          </a:p>
          <a:p>
            <a:r>
              <a:rPr lang="en-US" dirty="0"/>
              <a:t>Superficial validations</a:t>
            </a:r>
          </a:p>
          <a:p>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775960" y="579120"/>
            <a:ext cx="6050280" cy="4396740"/>
          </a:xfrm>
          <a:prstGeom prst="rect">
            <a:avLst/>
          </a:prstGeom>
        </p:spPr>
      </p:pic>
    </p:spTree>
    <p:extLst>
      <p:ext uri="{BB962C8B-B14F-4D97-AF65-F5344CB8AC3E}">
        <p14:creationId xmlns:p14="http://schemas.microsoft.com/office/powerpoint/2010/main" val="319675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50" y="2620653"/>
            <a:ext cx="4623548" cy="933253"/>
          </a:xfrm>
        </p:spPr>
        <p:txBody>
          <a:bodyPr>
            <a:noAutofit/>
          </a:bodyPr>
          <a:lstStyle/>
          <a:p>
            <a:r>
              <a:rPr lang="en-US" sz="3200" dirty="0"/>
              <a:t>Maria</a:t>
            </a:r>
            <a:br>
              <a:rPr lang="en-US" sz="1600" dirty="0"/>
            </a:br>
            <a:br>
              <a:rPr lang="en-US" sz="1600" dirty="0"/>
            </a:br>
            <a:r>
              <a:rPr lang="en-US" sz="1600" dirty="0"/>
              <a:t>Bug Report Preparation</a:t>
            </a:r>
            <a:br>
              <a:rPr lang="en-US" sz="1600" dirty="0"/>
            </a:br>
            <a:r>
              <a:rPr lang="en-US" sz="1600" dirty="0"/>
              <a:t>Maria collaborated with </a:t>
            </a:r>
            <a:r>
              <a:rPr lang="en-US" sz="1600" dirty="0" err="1"/>
              <a:t>Marwa</a:t>
            </a:r>
            <a:r>
              <a:rPr lang="en-US" sz="1600" dirty="0"/>
              <a:t> in preparing the Bug Report. Together, they identified and documented the bugs accurately, which contributed to resolving issues and improving the website’s overall functionality.</a:t>
            </a:r>
            <a:br>
              <a:rPr lang="en-US" sz="1600" dirty="0"/>
            </a:br>
            <a:r>
              <a:rPr lang="en-US" sz="1600" dirty="0"/>
              <a:t>Test Cases - Add Custom Groups</a:t>
            </a:r>
            <a:br>
              <a:rPr lang="en-US" sz="1600" dirty="0"/>
            </a:br>
            <a:r>
              <a:rPr lang="en-US" sz="1600" dirty="0"/>
              <a:t>Task: Maria worked on writing the Test Case for adding custom groups. She ensured that the feature functioned correctly by testing different scenarios and verifying that users could successfully create and manage custom groups.</a:t>
            </a:r>
            <a:br>
              <a:rPr lang="en-US" sz="1600" dirty="0"/>
            </a:br>
            <a:br>
              <a:rPr lang="en-US" sz="1600" dirty="0"/>
            </a:br>
            <a:endParaRPr lang="en-US" sz="1600" dirty="0"/>
          </a:p>
        </p:txBody>
      </p:sp>
      <p:pic>
        <p:nvPicPr>
          <p:cNvPr id="1026" name="Picture 2"/>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7421881" y="3596640"/>
            <a:ext cx="4168139" cy="277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23560" y="647701"/>
            <a:ext cx="6050280" cy="2720340"/>
          </a:xfrm>
          <a:prstGeom prst="rect">
            <a:avLst/>
          </a:prstGeom>
        </p:spPr>
      </p:pic>
    </p:spTree>
    <p:extLst>
      <p:ext uri="{BB962C8B-B14F-4D97-AF65-F5344CB8AC3E}">
        <p14:creationId xmlns:p14="http://schemas.microsoft.com/office/powerpoint/2010/main" val="30439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77" y="2809188"/>
            <a:ext cx="6028142" cy="933253"/>
          </a:xfrm>
        </p:spPr>
        <p:txBody>
          <a:bodyPr>
            <a:noAutofit/>
          </a:bodyPr>
          <a:lstStyle/>
          <a:p>
            <a:r>
              <a:rPr lang="en-US" sz="2000" dirty="0" err="1"/>
              <a:t>Khaled</a:t>
            </a:r>
            <a:r>
              <a:rPr lang="en-US" sz="2000" dirty="0"/>
              <a:t> </a:t>
            </a:r>
            <a:r>
              <a:rPr lang="en-US" sz="2000" dirty="0" err="1"/>
              <a:t>wael</a:t>
            </a:r>
            <a:r>
              <a:rPr lang="en-US" sz="2000" dirty="0"/>
              <a:t> </a:t>
            </a:r>
            <a:br>
              <a:rPr lang="ar-EG" sz="2000" dirty="0"/>
            </a:br>
            <a:br>
              <a:rPr lang="en-US" sz="1200" dirty="0"/>
            </a:br>
            <a:r>
              <a:rPr lang="en-US" sz="1200" dirty="0"/>
              <a:t>SRS Development</a:t>
            </a:r>
            <a:br>
              <a:rPr lang="en-US" sz="1200" dirty="0"/>
            </a:br>
            <a:r>
              <a:rPr lang="en-US" sz="1200" dirty="0"/>
              <a:t>Task: </a:t>
            </a:r>
            <a:r>
              <a:rPr lang="en-US" sz="1200" dirty="0" err="1"/>
              <a:t>Khaled</a:t>
            </a:r>
            <a:r>
              <a:rPr lang="en-US" sz="1200" dirty="0"/>
              <a:t> developed the Software Requirement Specification (SRS) for the website, outlining all the core features and functional requirements, ensuring a clear understanding of the project's goals and user needs.</a:t>
            </a:r>
            <a:br>
              <a:rPr lang="en-US" sz="1200" dirty="0"/>
            </a:br>
            <a:r>
              <a:rPr lang="en-US" sz="1200" dirty="0"/>
              <a:t>Test Plan Creation</a:t>
            </a:r>
            <a:br>
              <a:rPr lang="en-US" sz="1200" dirty="0"/>
            </a:br>
            <a:r>
              <a:rPr lang="en-US" sz="1200" dirty="0"/>
              <a:t>Task: </a:t>
            </a:r>
            <a:r>
              <a:rPr lang="en-US" sz="1200" dirty="0" err="1"/>
              <a:t>Khaled</a:t>
            </a:r>
            <a:r>
              <a:rPr lang="en-US" sz="1200" dirty="0"/>
              <a:t> created the Test Plan, detailing the testing strategy, scope, objectives, and the methods to be used to verify and validate the website's functionality.</a:t>
            </a:r>
            <a:br>
              <a:rPr lang="en-US" sz="1200" dirty="0"/>
            </a:br>
            <a:r>
              <a:rPr lang="en-US" sz="1200" dirty="0"/>
              <a:t>Automation Register</a:t>
            </a:r>
            <a:br>
              <a:rPr lang="en-US" sz="1200" dirty="0"/>
            </a:br>
            <a:r>
              <a:rPr lang="en-US" sz="1200" dirty="0"/>
              <a:t>Task: </a:t>
            </a:r>
            <a:r>
              <a:rPr lang="en-US" sz="1200" dirty="0" err="1"/>
              <a:t>Khaled</a:t>
            </a:r>
            <a:r>
              <a:rPr lang="en-US" sz="1200" dirty="0"/>
              <a:t> implemented the Automation Register, automating the registration process to ensure users can sign up seamlessly without any manual intervention, improving both speed and accuracy.</a:t>
            </a:r>
            <a:br>
              <a:rPr lang="en-US" sz="1200" dirty="0"/>
            </a:br>
            <a:r>
              <a:rPr lang="en-US" sz="1200" dirty="0"/>
              <a:t>Test Cases</a:t>
            </a:r>
            <a:br>
              <a:rPr lang="en-US" sz="1200" dirty="0"/>
            </a:br>
            <a:r>
              <a:rPr lang="en-US" sz="1200" dirty="0"/>
              <a:t>Task: </a:t>
            </a:r>
            <a:r>
              <a:rPr lang="en-US" sz="1200" dirty="0" err="1"/>
              <a:t>Khaled</a:t>
            </a:r>
            <a:r>
              <a:rPr lang="en-US" sz="1200" dirty="0"/>
              <a:t> wrote and executed several Test Cases, including:</a:t>
            </a:r>
            <a:br>
              <a:rPr lang="en-US" sz="1200" dirty="0"/>
            </a:br>
            <a:r>
              <a:rPr lang="en-US" sz="1200" dirty="0"/>
              <a:t>Test Case for Password Reset: Testing the process of resetting a user’s password to ensure the procedure works correctly and users can easily recover their accounts.</a:t>
            </a:r>
            <a:br>
              <a:rPr lang="en-US" sz="1200" dirty="0"/>
            </a:br>
            <a:r>
              <a:rPr lang="en-US" sz="1200" dirty="0"/>
              <a:t>Test Case for Product Search: Verifying that the search functionality returns accurate and relevant results based on user queries.</a:t>
            </a:r>
            <a:br>
              <a:rPr lang="en-US" sz="1200" dirty="0"/>
            </a:br>
            <a:r>
              <a:rPr lang="en-US" sz="1200" dirty="0"/>
              <a:t>Test Case for Order Confirmation: Ensuring that after a successful order, users receive an order confirmation email with the correct details.</a:t>
            </a:r>
            <a:br>
              <a:rPr lang="en-US" sz="1200" dirty="0"/>
            </a:br>
            <a:r>
              <a:rPr lang="en-US" sz="1200" dirty="0"/>
              <a:t>Test Case for User Profile Update: Testing whether users can update their personal information (such as email, address, and phone number) in their profiles correctly.</a:t>
            </a:r>
            <a:br>
              <a:rPr lang="en-US" sz="1200" dirty="0"/>
            </a:br>
            <a:endParaRPr lang="en-US" sz="1200" dirty="0"/>
          </a:p>
        </p:txBody>
      </p:sp>
      <p:pic>
        <p:nvPicPr>
          <p:cNvPr id="3" name="Content Placeholder 2"/>
          <p:cNvPicPr>
            <a:picLocks noGrp="1" noChangeAspect="1"/>
          </p:cNvPicPr>
          <p:nvPr>
            <p:ph sz="quarter" idx="10"/>
          </p:nvPr>
        </p:nvPicPr>
        <p:blipFill>
          <a:blip r:embed="rId2" cstate="screen">
            <a:extLst>
              <a:ext uri="{28A0092B-C50C-407E-A947-70E740481C1C}">
                <a14:useLocalDpi xmlns:a14="http://schemas.microsoft.com/office/drawing/2010/main" val="0"/>
              </a:ext>
            </a:extLst>
          </a:blip>
          <a:stretch>
            <a:fillRect/>
          </a:stretch>
        </p:blipFill>
        <p:spPr>
          <a:xfrm>
            <a:off x="9555480" y="4358640"/>
            <a:ext cx="2346960" cy="2025650"/>
          </a:xfrm>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269480" y="3848100"/>
            <a:ext cx="2148840" cy="165000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75220" y="1112520"/>
            <a:ext cx="4130040" cy="2316480"/>
          </a:xfrm>
          <a:prstGeom prst="rect">
            <a:avLst/>
          </a:prstGeom>
        </p:spPr>
      </p:pic>
    </p:spTree>
    <p:extLst>
      <p:ext uri="{BB962C8B-B14F-4D97-AF65-F5344CB8AC3E}">
        <p14:creationId xmlns:p14="http://schemas.microsoft.com/office/powerpoint/2010/main" val="31967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208" y="1800520"/>
            <a:ext cx="4648292" cy="4411744"/>
          </a:xfrm>
        </p:spPr>
        <p:txBody>
          <a:bodyPr>
            <a:noAutofit/>
          </a:bodyPr>
          <a:lstStyle/>
          <a:p>
            <a:r>
              <a:rPr lang="en-US" sz="2000" dirty="0"/>
              <a:t>Sara </a:t>
            </a:r>
            <a:r>
              <a:rPr lang="en-US" sz="2000" dirty="0" err="1"/>
              <a:t>abdullwhab</a:t>
            </a:r>
            <a:r>
              <a:rPr lang="en-US" sz="2000" dirty="0"/>
              <a:t> </a:t>
            </a:r>
            <a:br>
              <a:rPr lang="en-US" sz="1400" dirty="0"/>
            </a:br>
            <a:r>
              <a:rPr lang="en-US" sz="1400" dirty="0"/>
              <a:t> Manual Test Cases</a:t>
            </a:r>
            <a:br>
              <a:rPr lang="en-US" sz="1400" dirty="0"/>
            </a:br>
            <a:br>
              <a:rPr lang="en-US" sz="1400" dirty="0"/>
            </a:br>
            <a:br>
              <a:rPr lang="en-US" sz="1400" dirty="0"/>
            </a:br>
            <a:r>
              <a:rPr lang="en-US" sz="1100" dirty="0"/>
              <a:t>Task: Sarah worked on Manual Test Cases to ensure the quality of the website. The tasks she worked on included:</a:t>
            </a:r>
            <a:br>
              <a:rPr lang="en-US" sz="1100" dirty="0"/>
            </a:br>
            <a:r>
              <a:rPr lang="en-US" sz="1100" dirty="0"/>
              <a:t>Add Customer: Testing the successful addition of new customers and verifying that all required fields are validated properly.</a:t>
            </a:r>
            <a:br>
              <a:rPr lang="en-US" sz="1100" dirty="0"/>
            </a:br>
            <a:r>
              <a:rPr lang="en-US" sz="1100" dirty="0"/>
              <a:t>Edit Customer: Testing the ability to update customer details and ensuring that changes are saved and reflected accurately.</a:t>
            </a:r>
            <a:br>
              <a:rPr lang="en-US" sz="1100" dirty="0"/>
            </a:br>
            <a:r>
              <a:rPr lang="en-US" sz="1100" dirty="0"/>
              <a:t>Delete Customer: Testing the deletion of customer records and confirming that the process removes the correct entry without affecting others.</a:t>
            </a:r>
            <a:br>
              <a:rPr lang="en-US" sz="1100" dirty="0"/>
            </a:br>
            <a:br>
              <a:rPr lang="en-US" sz="1400" dirty="0"/>
            </a:br>
            <a:r>
              <a:rPr lang="en-US" sz="1400" dirty="0"/>
              <a:t>Automation Testing</a:t>
            </a:r>
            <a:br>
              <a:rPr lang="en-US" sz="1400" dirty="0"/>
            </a:br>
            <a:r>
              <a:rPr lang="en-US" sz="1400" dirty="0"/>
              <a:t>Task: Sarah also worked on Automation Tests to ensure that key operations are performed automatically and correctly. The tasks she worked on included:</a:t>
            </a:r>
            <a:br>
              <a:rPr lang="en-US" sz="1400" dirty="0"/>
            </a:br>
            <a:r>
              <a:rPr lang="en-US" sz="1400" dirty="0"/>
              <a:t>Login Test: Testing the login process to ensure users can log in successfully.</a:t>
            </a:r>
            <a:br>
              <a:rPr lang="en-US" sz="1400" dirty="0"/>
            </a:br>
            <a:r>
              <a:rPr lang="en-US" sz="1400" dirty="0"/>
              <a:t>Logout Test: Testing the logout process to ensure users can log out correctly.</a:t>
            </a:r>
            <a:br>
              <a:rPr lang="en-US" sz="1400" dirty="0"/>
            </a:br>
            <a:br>
              <a:rPr lang="en-US" sz="1400" dirty="0"/>
            </a:br>
            <a:br>
              <a:rPr lang="en-US" sz="1400" dirty="0"/>
            </a:br>
            <a:br>
              <a:rPr lang="en-US" sz="1400" dirty="0"/>
            </a:br>
            <a:br>
              <a:rPr lang="en-US" sz="1400" dirty="0"/>
            </a:br>
            <a:br>
              <a:rPr lang="en-US" sz="1400" dirty="0"/>
            </a:br>
            <a:endParaRPr lang="en-US" sz="1400" dirty="0"/>
          </a:p>
        </p:txBody>
      </p:sp>
      <p:pic>
        <p:nvPicPr>
          <p:cNvPr id="3" name="Content Placeholder 2"/>
          <p:cNvPicPr>
            <a:picLocks noGrp="1" noChangeAspect="1"/>
          </p:cNvPicPr>
          <p:nvPr>
            <p:ph sz="quarter" idx="10"/>
          </p:nvPr>
        </p:nvPicPr>
        <p:blipFill>
          <a:blip r:embed="rId2" cstate="screen">
            <a:extLst>
              <a:ext uri="{28A0092B-C50C-407E-A947-70E740481C1C}">
                <a14:useLocalDpi xmlns:a14="http://schemas.microsoft.com/office/drawing/2010/main" val="0"/>
              </a:ext>
            </a:extLst>
          </a:blip>
          <a:stretch>
            <a:fillRect/>
          </a:stretch>
        </p:blipFill>
        <p:spPr>
          <a:xfrm>
            <a:off x="6827520" y="3825240"/>
            <a:ext cx="4922520" cy="2583179"/>
          </a:xfrm>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76900" y="472440"/>
            <a:ext cx="5173980" cy="3040380"/>
          </a:xfrm>
          <a:prstGeom prst="rect">
            <a:avLst/>
          </a:prstGeom>
        </p:spPr>
      </p:pic>
    </p:spTree>
    <p:extLst>
      <p:ext uri="{BB962C8B-B14F-4D97-AF65-F5344CB8AC3E}">
        <p14:creationId xmlns:p14="http://schemas.microsoft.com/office/powerpoint/2010/main" val="75586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000" y="1197204"/>
            <a:ext cx="3494314" cy="4828876"/>
          </a:xfrm>
        </p:spPr>
        <p:txBody>
          <a:bodyPr>
            <a:normAutofit/>
          </a:bodyPr>
          <a:lstStyle/>
          <a:p>
            <a:r>
              <a:rPr lang="ar-EG" sz="1400" dirty="0"/>
              <a:t> </a:t>
            </a:r>
            <a:r>
              <a:rPr lang="en-US" sz="1400" dirty="0"/>
              <a:t> </a:t>
            </a:r>
            <a:r>
              <a:rPr lang="en-US" sz="2800" dirty="0" err="1"/>
              <a:t>Marwa</a:t>
            </a:r>
            <a:r>
              <a:rPr lang="en-US" sz="2800" dirty="0"/>
              <a:t> </a:t>
            </a:r>
            <a:br>
              <a:rPr lang="en-US" sz="1400" dirty="0"/>
            </a:br>
            <a:br>
              <a:rPr lang="en-US" sz="1400" dirty="0"/>
            </a:br>
            <a:br>
              <a:rPr lang="en-US" sz="1400" dirty="0"/>
            </a:br>
            <a:r>
              <a:rPr lang="en-US" sz="1400" dirty="0"/>
              <a:t>API Development</a:t>
            </a:r>
            <a:br>
              <a:rPr lang="en-US" sz="1400" dirty="0"/>
            </a:br>
            <a:r>
              <a:rPr lang="en-US" sz="1400" dirty="0"/>
              <a:t>Task: </a:t>
            </a:r>
            <a:r>
              <a:rPr lang="en-US" sz="1400" dirty="0" err="1"/>
              <a:t>Marwa</a:t>
            </a:r>
            <a:r>
              <a:rPr lang="en-US" sz="1400" dirty="0"/>
              <a:t> worked on developing the API for the website, focusing on improving the communication between the system and the database to ensure fast and efficient performance.</a:t>
            </a:r>
            <a:br>
              <a:rPr lang="en-US" sz="1400" dirty="0"/>
            </a:br>
            <a:r>
              <a:rPr lang="en-US" sz="1400" dirty="0"/>
              <a:t>Bug Report Preparation</a:t>
            </a:r>
            <a:br>
              <a:rPr lang="en-US" sz="1400" dirty="0"/>
            </a:br>
            <a:r>
              <a:rPr lang="en-US" sz="1400" dirty="0"/>
              <a:t>Task: </a:t>
            </a:r>
            <a:r>
              <a:rPr lang="en-US" sz="1400" dirty="0" err="1"/>
              <a:t>Marwa</a:t>
            </a:r>
            <a:r>
              <a:rPr lang="en-US" sz="1400" dirty="0"/>
              <a:t> collaborated with Maria in preparing the Bug Report. Together, they identified and documented the bugs accurately, which helped resolve issues quickly and improve the website’s overall performance.</a:t>
            </a:r>
            <a:br>
              <a:rPr lang="en-US" sz="1400" dirty="0"/>
            </a:br>
            <a:endParaRPr lang="en-US" sz="1400" dirty="0"/>
          </a:p>
        </p:txBody>
      </p:sp>
      <p:pic>
        <p:nvPicPr>
          <p:cNvPr id="9" name="Content Placeholder 8"/>
          <p:cNvPicPr>
            <a:picLocks noGrp="1" noChangeAspect="1"/>
          </p:cNvPicPr>
          <p:nvPr>
            <p:ph sz="quarter" idx="10"/>
          </p:nvPr>
        </p:nvPicPr>
        <p:blipFill>
          <a:blip r:embed="rId2" cstate="screen">
            <a:extLst>
              <a:ext uri="{28A0092B-C50C-407E-A947-70E740481C1C}">
                <a14:useLocalDpi xmlns:a14="http://schemas.microsoft.com/office/drawing/2010/main" val="0"/>
              </a:ext>
            </a:extLst>
          </a:blip>
          <a:stretch>
            <a:fillRect/>
          </a:stretch>
        </p:blipFill>
        <p:spPr>
          <a:xfrm>
            <a:off x="4274820" y="624840"/>
            <a:ext cx="5166360" cy="2788920"/>
          </a:xfrm>
        </p:spPr>
      </p:pic>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66560" y="3429000"/>
            <a:ext cx="4770120" cy="2766060"/>
          </a:xfrm>
          <a:prstGeom prst="rect">
            <a:avLst/>
          </a:prstGeom>
        </p:spPr>
      </p:pic>
    </p:spTree>
    <p:extLst>
      <p:ext uri="{BB962C8B-B14F-4D97-AF65-F5344CB8AC3E}">
        <p14:creationId xmlns:p14="http://schemas.microsoft.com/office/powerpoint/2010/main" val="755869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F166-70CC-C2F7-9854-12BB6D109910}"/>
              </a:ext>
            </a:extLst>
          </p:cNvPr>
          <p:cNvSpPr>
            <a:spLocks noGrp="1"/>
          </p:cNvSpPr>
          <p:nvPr>
            <p:ph type="title"/>
          </p:nvPr>
        </p:nvSpPr>
        <p:spPr>
          <a:xfrm>
            <a:off x="1084015" y="1597866"/>
            <a:ext cx="9758710" cy="3570255"/>
          </a:xfrm>
        </p:spPr>
        <p:txBody>
          <a:bodyPr/>
          <a:lstStyle/>
          <a:p>
            <a:r>
              <a:rPr lang="en-US" altLang="zh-CN"/>
              <a:t>Thank You</a:t>
            </a:r>
            <a:endParaRPr lang="zh-CN" altLang="en-US"/>
          </a:p>
        </p:txBody>
      </p:sp>
    </p:spTree>
    <p:extLst>
      <p:ext uri="{BB962C8B-B14F-4D97-AF65-F5344CB8AC3E}">
        <p14:creationId xmlns:p14="http://schemas.microsoft.com/office/powerpoint/2010/main" val="2653925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32E8-E1C5-8492-C1D5-29FE2DA366B4}"/>
              </a:ext>
            </a:extLst>
          </p:cNvPr>
          <p:cNvSpPr>
            <a:spLocks noGrp="1"/>
          </p:cNvSpPr>
          <p:nvPr>
            <p:ph type="title"/>
          </p:nvPr>
        </p:nvSpPr>
        <p:spPr>
          <a:xfrm>
            <a:off x="981915" y="1058974"/>
            <a:ext cx="7839200" cy="814279"/>
          </a:xfrm>
        </p:spPr>
        <p:txBody>
          <a:bodyPr/>
          <a:lstStyle/>
          <a:p>
            <a:r>
              <a:rPr lang="en-US"/>
              <a:t>Agenda</a:t>
            </a:r>
          </a:p>
        </p:txBody>
      </p:sp>
      <p:sp>
        <p:nvSpPr>
          <p:cNvPr id="3" name="Text Placeholder 2">
            <a:extLst>
              <a:ext uri="{FF2B5EF4-FFF2-40B4-BE49-F238E27FC236}">
                <a16:creationId xmlns:a16="http://schemas.microsoft.com/office/drawing/2014/main" id="{AF5E0CFF-33BA-40A7-97F0-C6447EB1EAEB}"/>
              </a:ext>
            </a:extLst>
          </p:cNvPr>
          <p:cNvSpPr>
            <a:spLocks noGrp="1"/>
          </p:cNvSpPr>
          <p:nvPr>
            <p:ph type="body" sz="quarter" idx="28"/>
          </p:nvPr>
        </p:nvSpPr>
        <p:spPr>
          <a:xfrm>
            <a:off x="964941" y="2587692"/>
            <a:ext cx="511674" cy="444763"/>
          </a:xfrm>
        </p:spPr>
        <p:txBody>
          <a:bodyPr/>
          <a:lstStyle/>
          <a:p>
            <a:r>
              <a:rPr lang="en-US"/>
              <a:t>01</a:t>
            </a:r>
          </a:p>
        </p:txBody>
      </p:sp>
      <p:sp>
        <p:nvSpPr>
          <p:cNvPr id="4" name="Text Placeholder 3">
            <a:extLst>
              <a:ext uri="{FF2B5EF4-FFF2-40B4-BE49-F238E27FC236}">
                <a16:creationId xmlns:a16="http://schemas.microsoft.com/office/drawing/2014/main" id="{93B6367A-BB7A-8051-6A15-38A5D2FD13C2}"/>
              </a:ext>
            </a:extLst>
          </p:cNvPr>
          <p:cNvSpPr>
            <a:spLocks noGrp="1"/>
          </p:cNvSpPr>
          <p:nvPr>
            <p:ph type="body" sz="quarter" idx="18"/>
          </p:nvPr>
        </p:nvSpPr>
        <p:spPr>
          <a:xfrm>
            <a:off x="1628170" y="2236985"/>
            <a:ext cx="4381500" cy="1111250"/>
          </a:xfrm>
        </p:spPr>
        <p:txBody>
          <a:bodyPr/>
          <a:lstStyle/>
          <a:p>
            <a:r>
              <a:rPr lang="en-US" altLang="zh-CN" dirty="0"/>
              <a:t>Project Planning &amp; Management</a:t>
            </a:r>
          </a:p>
        </p:txBody>
      </p:sp>
      <p:sp>
        <p:nvSpPr>
          <p:cNvPr id="5" name="Text Placeholder 4">
            <a:extLst>
              <a:ext uri="{FF2B5EF4-FFF2-40B4-BE49-F238E27FC236}">
                <a16:creationId xmlns:a16="http://schemas.microsoft.com/office/drawing/2014/main" id="{A8441623-C93A-A988-9072-29441DFDFF05}"/>
              </a:ext>
            </a:extLst>
          </p:cNvPr>
          <p:cNvSpPr>
            <a:spLocks noGrp="1"/>
          </p:cNvSpPr>
          <p:nvPr>
            <p:ph type="body" sz="quarter" idx="29"/>
          </p:nvPr>
        </p:nvSpPr>
        <p:spPr>
          <a:xfrm>
            <a:off x="964941" y="3736734"/>
            <a:ext cx="511674" cy="444763"/>
          </a:xfrm>
        </p:spPr>
        <p:txBody>
          <a:bodyPr/>
          <a:lstStyle/>
          <a:p>
            <a:r>
              <a:rPr lang="en-US"/>
              <a:t>02</a:t>
            </a:r>
          </a:p>
        </p:txBody>
      </p:sp>
      <p:sp>
        <p:nvSpPr>
          <p:cNvPr id="6" name="Text Placeholder 5">
            <a:extLst>
              <a:ext uri="{FF2B5EF4-FFF2-40B4-BE49-F238E27FC236}">
                <a16:creationId xmlns:a16="http://schemas.microsoft.com/office/drawing/2014/main" id="{2CC2CC19-7F2B-EE8A-631D-BF358C479295}"/>
              </a:ext>
            </a:extLst>
          </p:cNvPr>
          <p:cNvSpPr>
            <a:spLocks noGrp="1"/>
          </p:cNvSpPr>
          <p:nvPr>
            <p:ph type="body" sz="quarter" idx="20"/>
          </p:nvPr>
        </p:nvSpPr>
        <p:spPr>
          <a:xfrm>
            <a:off x="1543329" y="3447266"/>
            <a:ext cx="4381500" cy="1111250"/>
          </a:xfrm>
        </p:spPr>
        <p:txBody>
          <a:bodyPr/>
          <a:lstStyle/>
          <a:p>
            <a:r>
              <a:rPr lang="en-US" altLang="zh-CN" dirty="0"/>
              <a:t>Create Test Cases &amp; Test Scenarios</a:t>
            </a:r>
          </a:p>
        </p:txBody>
      </p:sp>
      <p:sp>
        <p:nvSpPr>
          <p:cNvPr id="7" name="Text Placeholder 6">
            <a:extLst>
              <a:ext uri="{FF2B5EF4-FFF2-40B4-BE49-F238E27FC236}">
                <a16:creationId xmlns:a16="http://schemas.microsoft.com/office/drawing/2014/main" id="{DBC9990B-4CBC-B95E-82E8-AA6C63575BCC}"/>
              </a:ext>
            </a:extLst>
          </p:cNvPr>
          <p:cNvSpPr>
            <a:spLocks noGrp="1"/>
          </p:cNvSpPr>
          <p:nvPr>
            <p:ph type="body" sz="quarter" idx="30"/>
          </p:nvPr>
        </p:nvSpPr>
        <p:spPr>
          <a:xfrm>
            <a:off x="964941" y="4888713"/>
            <a:ext cx="511674" cy="444763"/>
          </a:xfrm>
        </p:spPr>
        <p:txBody>
          <a:bodyPr/>
          <a:lstStyle/>
          <a:p>
            <a:r>
              <a:rPr lang="en-US"/>
              <a:t>03</a:t>
            </a:r>
          </a:p>
        </p:txBody>
      </p:sp>
      <p:sp>
        <p:nvSpPr>
          <p:cNvPr id="8" name="Text Placeholder 7">
            <a:extLst>
              <a:ext uri="{FF2B5EF4-FFF2-40B4-BE49-F238E27FC236}">
                <a16:creationId xmlns:a16="http://schemas.microsoft.com/office/drawing/2014/main" id="{06D7AF39-2A62-109D-9DEE-64F0D0E00B7E}"/>
              </a:ext>
            </a:extLst>
          </p:cNvPr>
          <p:cNvSpPr>
            <a:spLocks noGrp="1"/>
          </p:cNvSpPr>
          <p:nvPr>
            <p:ph type="body" sz="quarter" idx="22"/>
          </p:nvPr>
        </p:nvSpPr>
        <p:spPr>
          <a:xfrm>
            <a:off x="1599889" y="4591558"/>
            <a:ext cx="4381500" cy="1111250"/>
          </a:xfrm>
        </p:spPr>
        <p:txBody>
          <a:bodyPr/>
          <a:lstStyle/>
          <a:p>
            <a:r>
              <a:rPr lang="en-US" altLang="zh-CN" dirty="0"/>
              <a:t>Bug Report.</a:t>
            </a:r>
          </a:p>
        </p:txBody>
      </p:sp>
      <p:sp>
        <p:nvSpPr>
          <p:cNvPr id="9" name="Text Placeholder 8">
            <a:extLst>
              <a:ext uri="{FF2B5EF4-FFF2-40B4-BE49-F238E27FC236}">
                <a16:creationId xmlns:a16="http://schemas.microsoft.com/office/drawing/2014/main" id="{C2E21D22-9D8E-139A-698A-919C658CAAF3}"/>
              </a:ext>
            </a:extLst>
          </p:cNvPr>
          <p:cNvSpPr>
            <a:spLocks noGrp="1"/>
          </p:cNvSpPr>
          <p:nvPr>
            <p:ph type="body" sz="quarter" idx="31"/>
          </p:nvPr>
        </p:nvSpPr>
        <p:spPr>
          <a:xfrm>
            <a:off x="6285543" y="2590187"/>
            <a:ext cx="511674" cy="444763"/>
          </a:xfrm>
        </p:spPr>
        <p:txBody>
          <a:bodyPr/>
          <a:lstStyle/>
          <a:p>
            <a:r>
              <a:rPr lang="en-US"/>
              <a:t>04</a:t>
            </a:r>
          </a:p>
        </p:txBody>
      </p:sp>
      <p:sp>
        <p:nvSpPr>
          <p:cNvPr id="10" name="Text Placeholder 9">
            <a:extLst>
              <a:ext uri="{FF2B5EF4-FFF2-40B4-BE49-F238E27FC236}">
                <a16:creationId xmlns:a16="http://schemas.microsoft.com/office/drawing/2014/main" id="{4D9F7AD9-3F14-3822-9D87-108BA16C2A61}"/>
              </a:ext>
            </a:extLst>
          </p:cNvPr>
          <p:cNvSpPr>
            <a:spLocks noGrp="1"/>
          </p:cNvSpPr>
          <p:nvPr>
            <p:ph type="body" sz="quarter" idx="19"/>
          </p:nvPr>
        </p:nvSpPr>
        <p:spPr>
          <a:xfrm>
            <a:off x="7047318" y="2244289"/>
            <a:ext cx="4381500" cy="1111250"/>
          </a:xfrm>
        </p:spPr>
        <p:txBody>
          <a:bodyPr/>
          <a:lstStyle/>
          <a:p>
            <a:r>
              <a:rPr lang="en-US" altLang="zh-CN"/>
              <a:t>API Testing</a:t>
            </a:r>
            <a:endParaRPr lang="en-US" altLang="zh-CN" dirty="0"/>
          </a:p>
        </p:txBody>
      </p:sp>
      <p:sp>
        <p:nvSpPr>
          <p:cNvPr id="11" name="Text Placeholder 10">
            <a:extLst>
              <a:ext uri="{FF2B5EF4-FFF2-40B4-BE49-F238E27FC236}">
                <a16:creationId xmlns:a16="http://schemas.microsoft.com/office/drawing/2014/main" id="{D7CEBF20-4229-EA43-3ED1-C6B2F0188E6B}"/>
              </a:ext>
            </a:extLst>
          </p:cNvPr>
          <p:cNvSpPr>
            <a:spLocks noGrp="1"/>
          </p:cNvSpPr>
          <p:nvPr>
            <p:ph type="body" sz="quarter" idx="32"/>
          </p:nvPr>
        </p:nvSpPr>
        <p:spPr>
          <a:xfrm>
            <a:off x="6285543" y="3736734"/>
            <a:ext cx="511674" cy="444763"/>
          </a:xfrm>
        </p:spPr>
        <p:txBody>
          <a:bodyPr/>
          <a:lstStyle/>
          <a:p>
            <a:r>
              <a:rPr lang="en-US"/>
              <a:t>05</a:t>
            </a:r>
          </a:p>
        </p:txBody>
      </p:sp>
      <p:sp>
        <p:nvSpPr>
          <p:cNvPr id="12" name="Text Placeholder 11">
            <a:extLst>
              <a:ext uri="{FF2B5EF4-FFF2-40B4-BE49-F238E27FC236}">
                <a16:creationId xmlns:a16="http://schemas.microsoft.com/office/drawing/2014/main" id="{AA941DEC-046B-01AD-5A20-4C7BE4862C04}"/>
              </a:ext>
            </a:extLst>
          </p:cNvPr>
          <p:cNvSpPr>
            <a:spLocks noGrp="1"/>
          </p:cNvSpPr>
          <p:nvPr>
            <p:ph type="body" sz="quarter" idx="21"/>
          </p:nvPr>
        </p:nvSpPr>
        <p:spPr>
          <a:xfrm>
            <a:off x="6981331" y="3407436"/>
            <a:ext cx="4381500" cy="1111250"/>
          </a:xfrm>
        </p:spPr>
        <p:txBody>
          <a:bodyPr/>
          <a:lstStyle/>
          <a:p>
            <a:r>
              <a:rPr lang="en-US" altLang="zh-CN" dirty="0"/>
              <a:t>Automation Testing</a:t>
            </a:r>
          </a:p>
        </p:txBody>
      </p:sp>
    </p:spTree>
    <p:extLst>
      <p:ext uri="{BB962C8B-B14F-4D97-AF65-F5344CB8AC3E}">
        <p14:creationId xmlns:p14="http://schemas.microsoft.com/office/powerpoint/2010/main" val="363553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1F90-5F0A-BBCF-0E23-01760B713254}"/>
              </a:ext>
            </a:extLst>
          </p:cNvPr>
          <p:cNvSpPr>
            <a:spLocks noGrp="1"/>
          </p:cNvSpPr>
          <p:nvPr>
            <p:ph type="ctrTitle"/>
          </p:nvPr>
        </p:nvSpPr>
        <p:spPr>
          <a:xfrm>
            <a:off x="1892300" y="1028699"/>
            <a:ext cx="8432800" cy="3683001"/>
          </a:xfrm>
        </p:spPr>
        <p:txBody>
          <a:bodyPr/>
          <a:lstStyle/>
          <a:p>
            <a:r>
              <a:rPr lang="en-US" altLang="zh-CN" dirty="0"/>
              <a:t>Open cart</a:t>
            </a:r>
            <a:br>
              <a:rPr lang="en-US" altLang="zh-CN" dirty="0"/>
            </a:br>
            <a:br>
              <a:rPr lang="en-US" altLang="zh-CN" dirty="0"/>
            </a:br>
            <a:endParaRPr lang="zh-CN" altLang="en-US" dirty="0"/>
          </a:p>
        </p:txBody>
      </p:sp>
      <p:sp>
        <p:nvSpPr>
          <p:cNvPr id="3" name="Content Placeholder 2">
            <a:extLst>
              <a:ext uri="{FF2B5EF4-FFF2-40B4-BE49-F238E27FC236}">
                <a16:creationId xmlns:a16="http://schemas.microsoft.com/office/drawing/2014/main" id="{BBF8C781-0C24-CF0B-C3E5-FFC3D1F750CC}"/>
              </a:ext>
            </a:extLst>
          </p:cNvPr>
          <p:cNvSpPr>
            <a:spLocks noGrp="1"/>
          </p:cNvSpPr>
          <p:nvPr>
            <p:ph type="subTitle" idx="1"/>
          </p:nvPr>
        </p:nvSpPr>
        <p:spPr>
          <a:xfrm>
            <a:off x="1892300" y="4876799"/>
            <a:ext cx="8432800" cy="1099109"/>
          </a:xfrm>
        </p:spPr>
        <p:txBody>
          <a:bodyPr/>
          <a:lstStyle/>
          <a:p>
            <a:r>
              <a:rPr lang="en-US" dirty="0"/>
              <a:t>Website Testing</a:t>
            </a:r>
            <a:endParaRPr lang="zh-CN" altLang="en-US" dirty="0"/>
          </a:p>
        </p:txBody>
      </p:sp>
    </p:spTree>
    <p:extLst>
      <p:ext uri="{BB962C8B-B14F-4D97-AF65-F5344CB8AC3E}">
        <p14:creationId xmlns:p14="http://schemas.microsoft.com/office/powerpoint/2010/main" val="115903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6CAD-F661-AB2E-FFFE-33255C54C9F0}"/>
              </a:ext>
            </a:extLst>
          </p:cNvPr>
          <p:cNvSpPr>
            <a:spLocks noGrp="1"/>
          </p:cNvSpPr>
          <p:nvPr>
            <p:ph type="title"/>
          </p:nvPr>
        </p:nvSpPr>
        <p:spPr>
          <a:xfrm>
            <a:off x="763503" y="740002"/>
            <a:ext cx="10664992" cy="1108799"/>
          </a:xfrm>
        </p:spPr>
        <p:txBody>
          <a:bodyPr/>
          <a:lstStyle/>
          <a:p>
            <a:r>
              <a:rPr lang="en-US" altLang="zh-CN" dirty="0"/>
              <a:t>Open cart</a:t>
            </a:r>
            <a:br>
              <a:rPr lang="en-US" altLang="zh-CN" dirty="0"/>
            </a:br>
            <a:endParaRPr lang="zh-CN" altLang="en-US" dirty="0"/>
          </a:p>
        </p:txBody>
      </p:sp>
      <p:sp>
        <p:nvSpPr>
          <p:cNvPr id="3" name="Content Placeholder 2">
            <a:extLst>
              <a:ext uri="{FF2B5EF4-FFF2-40B4-BE49-F238E27FC236}">
                <a16:creationId xmlns:a16="http://schemas.microsoft.com/office/drawing/2014/main" id="{F84371A1-BEF1-29BF-8E92-3E0F2A1C1B42}"/>
              </a:ext>
            </a:extLst>
          </p:cNvPr>
          <p:cNvSpPr>
            <a:spLocks noGrp="1"/>
          </p:cNvSpPr>
          <p:nvPr>
            <p:ph sz="quarter" idx="10"/>
          </p:nvPr>
        </p:nvSpPr>
        <p:spPr>
          <a:xfrm>
            <a:off x="716368" y="1902120"/>
            <a:ext cx="10664981" cy="1108798"/>
          </a:xfrm>
        </p:spPr>
        <p:txBody>
          <a:bodyPr/>
          <a:lstStyle/>
          <a:p>
            <a:r>
              <a:rPr lang="en-US" altLang="zh-CN" dirty="0" err="1"/>
              <a:t>OpenCart</a:t>
            </a:r>
            <a:r>
              <a:rPr lang="en-US" altLang="zh-CN" dirty="0"/>
              <a:t> is an online platform designed for creating </a:t>
            </a:r>
            <a:r>
              <a:rPr lang="en-US" altLang="zh-CN" dirty="0" err="1"/>
              <a:t>eCommerce</a:t>
            </a:r>
            <a:r>
              <a:rPr lang="en-US" altLang="zh-CN" dirty="0"/>
              <a:t> stores to sell products and </a:t>
            </a:r>
            <a:r>
              <a:rPr lang="en-US" altLang="zh-CN" dirty="0" err="1"/>
              <a:t>services.It’s</a:t>
            </a:r>
            <a:r>
              <a:rPr lang="en-US" altLang="zh-CN" dirty="0"/>
              <a:t> perfect for selling things like clothes, electronics, beauty products, books, and more – all online.</a:t>
            </a:r>
          </a:p>
        </p:txBody>
      </p:sp>
      <p:pic>
        <p:nvPicPr>
          <p:cNvPr id="9" name="Picture Placeholder 8" descr="People in discussion around a conference table with notebooks.">
            <a:extLst>
              <a:ext uri="{FF2B5EF4-FFF2-40B4-BE49-F238E27FC236}">
                <a16:creationId xmlns:a16="http://schemas.microsoft.com/office/drawing/2014/main" id="{A8C0CDA7-73A7-1752-2E66-63476164227F}"/>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15" b="15"/>
          <a:stretch/>
        </p:blipFill>
        <p:spPr>
          <a:xfrm flipH="1">
            <a:off x="763503" y="3125456"/>
            <a:ext cx="10664990" cy="3003882"/>
          </a:xfrm>
        </p:spPr>
      </p:pic>
    </p:spTree>
    <p:extLst>
      <p:ext uri="{BB962C8B-B14F-4D97-AF65-F5344CB8AC3E}">
        <p14:creationId xmlns:p14="http://schemas.microsoft.com/office/powerpoint/2010/main" val="33958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F6D63A-7237-4246-3C82-401A49F6511D}"/>
              </a:ext>
            </a:extLst>
          </p:cNvPr>
          <p:cNvSpPr>
            <a:spLocks noGrp="1"/>
          </p:cNvSpPr>
          <p:nvPr>
            <p:ph type="body" sz="quarter" idx="29"/>
          </p:nvPr>
        </p:nvSpPr>
        <p:spPr>
          <a:xfrm>
            <a:off x="5591175" y="355600"/>
            <a:ext cx="784225" cy="673100"/>
          </a:xfrm>
        </p:spPr>
        <p:txBody>
          <a:bodyPr anchor="ctr">
            <a:normAutofit/>
          </a:bodyPr>
          <a:lstStyle/>
          <a:p>
            <a:r>
              <a:rPr lang="en-US" altLang="zh-CN" dirty="0"/>
              <a:t>0</a:t>
            </a:r>
            <a:r>
              <a:rPr lang="ar-EG" altLang="zh-CN" dirty="0"/>
              <a:t>1</a:t>
            </a:r>
            <a:endParaRPr lang="zh-CN" altLang="en-US" dirty="0"/>
          </a:p>
        </p:txBody>
      </p:sp>
      <p:sp>
        <p:nvSpPr>
          <p:cNvPr id="2" name="Title 1">
            <a:extLst>
              <a:ext uri="{FF2B5EF4-FFF2-40B4-BE49-F238E27FC236}">
                <a16:creationId xmlns:a16="http://schemas.microsoft.com/office/drawing/2014/main" id="{3B751D21-44C6-777B-2405-B7AB6F50BBFD}"/>
              </a:ext>
            </a:extLst>
          </p:cNvPr>
          <p:cNvSpPr>
            <a:spLocks noGrp="1"/>
          </p:cNvSpPr>
          <p:nvPr>
            <p:ph type="title"/>
          </p:nvPr>
        </p:nvSpPr>
        <p:spPr>
          <a:xfrm>
            <a:off x="6243425" y="688057"/>
            <a:ext cx="5420360" cy="3897865"/>
          </a:xfrm>
        </p:spPr>
        <p:txBody>
          <a:bodyPr anchor="b">
            <a:normAutofit/>
          </a:bodyPr>
          <a:lstStyle/>
          <a:p>
            <a:r>
              <a:rPr lang="en-US" altLang="zh-CN" dirty="0"/>
              <a:t>Project Planning &amp; Management</a:t>
            </a:r>
            <a:br>
              <a:rPr lang="en-US" altLang="zh-CN" dirty="0"/>
            </a:br>
            <a:endParaRPr lang="zh-CN" altLang="en-US" dirty="0"/>
          </a:p>
        </p:txBody>
      </p:sp>
      <p:sp>
        <p:nvSpPr>
          <p:cNvPr id="4" name="Subtitle 3">
            <a:extLst>
              <a:ext uri="{FF2B5EF4-FFF2-40B4-BE49-F238E27FC236}">
                <a16:creationId xmlns:a16="http://schemas.microsoft.com/office/drawing/2014/main" id="{5F881698-DE18-D708-6420-C3FECD4EF395}"/>
              </a:ext>
            </a:extLst>
          </p:cNvPr>
          <p:cNvSpPr>
            <a:spLocks noGrp="1"/>
          </p:cNvSpPr>
          <p:nvPr>
            <p:ph type="subTitle" idx="1"/>
          </p:nvPr>
        </p:nvSpPr>
        <p:spPr>
          <a:xfrm>
            <a:off x="6375400" y="4521200"/>
            <a:ext cx="5420360" cy="1568449"/>
          </a:xfrm>
        </p:spPr>
        <p:txBody>
          <a:bodyPr/>
          <a:lstStyle/>
          <a:p>
            <a:endParaRPr lang="en-US" altLang="zh-CN" dirty="0"/>
          </a:p>
        </p:txBody>
      </p:sp>
      <p:pic>
        <p:nvPicPr>
          <p:cNvPr id="8" name="Picture Placeholder 15" descr="A person writing on a whiteboard">
            <a:extLst>
              <a:ext uri="{FF2B5EF4-FFF2-40B4-BE49-F238E27FC236}">
                <a16:creationId xmlns:a16="http://schemas.microsoft.com/office/drawing/2014/main" id="{65D5C047-63DD-F905-995C-EB79536337FB}"/>
              </a:ext>
            </a:extLst>
          </p:cNvPr>
          <p:cNvPicPr>
            <a:picLocks noGrp="1" noChangeAspect="1"/>
          </p:cNvPicPr>
          <p:nvPr>
            <p:ph type="pic" sz="quarter" idx="28"/>
          </p:nvPr>
        </p:nvPicPr>
        <p:blipFill>
          <a:blip r:embed="rId2" cstate="screen">
            <a:extLst>
              <a:ext uri="{28A0092B-C50C-407E-A947-70E740481C1C}">
                <a14:useLocalDpi xmlns:a14="http://schemas.microsoft.com/office/drawing/2010/main"/>
              </a:ext>
            </a:extLst>
          </a:blip>
          <a:srcRect l="4654" r="4654"/>
          <a:stretch/>
        </p:blipFill>
        <p:spPr>
          <a:xfrm>
            <a:off x="-103693" y="0"/>
            <a:ext cx="5590623" cy="6858000"/>
          </a:xfrm>
        </p:spPr>
      </p:pic>
    </p:spTree>
    <p:extLst>
      <p:ext uri="{BB962C8B-B14F-4D97-AF65-F5344CB8AC3E}">
        <p14:creationId xmlns:p14="http://schemas.microsoft.com/office/powerpoint/2010/main" val="81547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7D3BC9-9C25-4872-9F14-411553677A99}"/>
              </a:ext>
            </a:extLst>
          </p:cNvPr>
          <p:cNvSpPr>
            <a:spLocks noGrp="1"/>
          </p:cNvSpPr>
          <p:nvPr>
            <p:ph sz="quarter" idx="10"/>
          </p:nvPr>
        </p:nvSpPr>
        <p:spPr>
          <a:xfrm>
            <a:off x="247404" y="556181"/>
            <a:ext cx="6181675" cy="4260915"/>
          </a:xfrm>
        </p:spPr>
        <p:txBody>
          <a:bodyPr/>
          <a:lstStyle/>
          <a:p>
            <a:r>
              <a:rPr lang="en-US" dirty="0" err="1"/>
              <a:t>OpenCart</a:t>
            </a:r>
            <a:r>
              <a:rPr lang="en-US" dirty="0"/>
              <a:t> is a PHP-based e-commerce platform using MySQL and HTML. This test plan focuses on validating core features from both the </a:t>
            </a:r>
            <a:r>
              <a:rPr lang="en-US" b="1" dirty="0"/>
              <a:t>Frontend</a:t>
            </a:r>
            <a:r>
              <a:rPr lang="en-US" dirty="0"/>
              <a:t> (User Interface) and </a:t>
            </a:r>
            <a:r>
              <a:rPr lang="en-US" b="1" dirty="0"/>
              <a:t>Admin Panel</a:t>
            </a:r>
            <a:r>
              <a:rPr lang="en-US" dirty="0"/>
              <a:t> to ensure functionality, performance, and quality.</a:t>
            </a:r>
            <a:endParaRPr lang="ar-EG" dirty="0"/>
          </a:p>
          <a:p>
            <a:r>
              <a:rPr lang="en-US" dirty="0"/>
              <a:t> </a:t>
            </a:r>
            <a:r>
              <a:rPr lang="en-US" dirty="0" err="1"/>
              <a:t>Scope:Frontend</a:t>
            </a:r>
            <a:r>
              <a:rPr lang="en-US" dirty="0"/>
              <a:t>: Registration, Search, Cart, Checkout, Orders, Filters, </a:t>
            </a:r>
            <a:r>
              <a:rPr lang="en-US" dirty="0" err="1"/>
              <a:t>Account.Admin</a:t>
            </a:r>
            <a:r>
              <a:rPr lang="en-US" dirty="0"/>
              <a:t> Panel: Customers, Sales, Orders, Reviews, Content Management.</a:t>
            </a:r>
            <a:endParaRPr lang="ar-EG" dirty="0"/>
          </a:p>
          <a:p>
            <a:r>
              <a:rPr lang="en-US" dirty="0"/>
              <a:t> Quality </a:t>
            </a:r>
            <a:r>
              <a:rPr lang="en-US" dirty="0" err="1"/>
              <a:t>Objectives:Ensure</a:t>
            </a:r>
            <a:r>
              <a:rPr lang="en-US" dirty="0"/>
              <a:t> system stability, usability, and bug-free experience before release.</a:t>
            </a:r>
            <a:endParaRPr lang="ar-EG" dirty="0"/>
          </a:p>
          <a:p>
            <a:r>
              <a:rPr lang="en-US" dirty="0"/>
              <a:t> Testing </a:t>
            </a:r>
            <a:r>
              <a:rPr lang="en-US" dirty="0" err="1"/>
              <a:t>Types:Agile-based</a:t>
            </a:r>
            <a:r>
              <a:rPr lang="en-US" dirty="0"/>
              <a:t> manual testing: Functional, Integration, Performance, Regression, UAT.</a:t>
            </a:r>
            <a:endParaRPr lang="ar-EG" dirty="0"/>
          </a:p>
          <a:p>
            <a:r>
              <a:rPr lang="en-US" dirty="0"/>
              <a:t> Test </a:t>
            </a:r>
            <a:r>
              <a:rPr lang="en-US" dirty="0" err="1"/>
              <a:t>Strategy:Excel</a:t>
            </a:r>
            <a:r>
              <a:rPr lang="en-US" dirty="0"/>
              <a:t> for test cases, </a:t>
            </a:r>
            <a:r>
              <a:rPr lang="en-US" dirty="0" err="1"/>
              <a:t>Jira</a:t>
            </a:r>
            <a:r>
              <a:rPr lang="en-US" dirty="0"/>
              <a:t> for bug tracking, peer reviews, and regular regression runs.</a:t>
            </a:r>
            <a:endParaRPr lang="ar-EG" dirty="0"/>
          </a:p>
          <a:p>
            <a:r>
              <a:rPr lang="en-US" dirty="0"/>
              <a:t> Entry &amp; Exit </a:t>
            </a:r>
            <a:r>
              <a:rPr lang="en-US" dirty="0" err="1"/>
              <a:t>Criteria:Start</a:t>
            </a:r>
            <a:r>
              <a:rPr lang="en-US" dirty="0"/>
              <a:t>: Test cases approved, Smoke test </a:t>
            </a:r>
            <a:r>
              <a:rPr lang="en-US" dirty="0" err="1"/>
              <a:t>passed.End</a:t>
            </a:r>
            <a:r>
              <a:rPr lang="en-US" dirty="0"/>
              <a:t>: All tests executed, major bugs fixed, UAT signed off.</a:t>
            </a:r>
            <a:endParaRPr lang="ar-EG" dirty="0"/>
          </a:p>
          <a:p>
            <a:r>
              <a:rPr lang="en-US" dirty="0"/>
              <a:t> Team &amp; </a:t>
            </a:r>
            <a:r>
              <a:rPr lang="en-US" dirty="0" err="1"/>
              <a:t>Tools:QA</a:t>
            </a:r>
            <a:r>
              <a:rPr lang="en-US" dirty="0"/>
              <a:t> Lead &amp; 3 Engineers using Excel, </a:t>
            </a:r>
            <a:r>
              <a:rPr lang="en-US" dirty="0" err="1"/>
              <a:t>Jira</a:t>
            </a:r>
            <a:r>
              <a:rPr lang="en-US" dirty="0"/>
              <a:t>, </a:t>
            </a:r>
            <a:r>
              <a:rPr lang="en-US" dirty="0" err="1"/>
              <a:t>GitHub</a:t>
            </a:r>
            <a:r>
              <a:rPr lang="en-US" dirty="0"/>
              <a:t> across modern browsers.</a:t>
            </a:r>
            <a:endParaRPr lang="ar-EG" dirty="0"/>
          </a:p>
          <a:p>
            <a:r>
              <a:rPr lang="en-US" dirty="0"/>
              <a:t> </a:t>
            </a:r>
            <a:r>
              <a:rPr lang="en-US" dirty="0" err="1"/>
              <a:t>Risks:Browser</a:t>
            </a:r>
            <a:r>
              <a:rPr lang="en-US" dirty="0"/>
              <a:t> compatibility, internet issues, resource availability. KPIs:80% test coverage, 15–30% bug detection rate, API response time &lt; 1s.</a:t>
            </a:r>
          </a:p>
          <a:p>
            <a:endParaRPr lang="en-US" altLang="zh-CN" sz="1600" dirty="0"/>
          </a:p>
        </p:txBody>
      </p:sp>
      <p:pic>
        <p:nvPicPr>
          <p:cNvPr id="7" name="Picture Placeholder 6" descr="Men shaking hands in office">
            <a:extLst>
              <a:ext uri="{FF2B5EF4-FFF2-40B4-BE49-F238E27FC236}">
                <a16:creationId xmlns:a16="http://schemas.microsoft.com/office/drawing/2014/main" id="{9BB0490B-EA2F-4AD6-CEDB-DF2B941019E7}"/>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106" b="106"/>
          <a:stretch/>
        </p:blipFill>
        <p:spPr>
          <a:xfrm>
            <a:off x="6941163" y="1447057"/>
            <a:ext cx="4570398" cy="4001232"/>
          </a:xfrm>
          <a:blipFill>
            <a:blip r:embed="rId3" cstate="screen">
              <a:extLst>
                <a:ext uri="{28A0092B-C50C-407E-A947-70E740481C1C}">
                  <a14:useLocalDpi xmlns:a14="http://schemas.microsoft.com/office/drawing/2010/main"/>
                </a:ext>
              </a:extLst>
            </a:blip>
            <a:srcRect/>
            <a:stretch>
              <a:fillRect l="-131" r="-131"/>
            </a:stretch>
          </a:blipFill>
        </p:spPr>
      </p:pic>
    </p:spTree>
    <p:extLst>
      <p:ext uri="{BB962C8B-B14F-4D97-AF65-F5344CB8AC3E}">
        <p14:creationId xmlns:p14="http://schemas.microsoft.com/office/powerpoint/2010/main" val="331199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F48AF7-627C-AD09-BBE8-3FBE172CB869}"/>
              </a:ext>
            </a:extLst>
          </p:cNvPr>
          <p:cNvSpPr>
            <a:spLocks noGrp="1"/>
          </p:cNvSpPr>
          <p:nvPr>
            <p:ph type="body" sz="quarter" idx="29"/>
          </p:nvPr>
        </p:nvSpPr>
        <p:spPr>
          <a:xfrm>
            <a:off x="5591175" y="355600"/>
            <a:ext cx="784225" cy="673100"/>
          </a:xfrm>
        </p:spPr>
        <p:txBody>
          <a:bodyPr anchor="ctr">
            <a:normAutofit/>
          </a:bodyPr>
          <a:lstStyle/>
          <a:p>
            <a:r>
              <a:rPr lang="en-US" altLang="zh-CN" dirty="0"/>
              <a:t>0</a:t>
            </a:r>
            <a:r>
              <a:rPr lang="ar-EG" altLang="zh-CN" dirty="0"/>
              <a:t>2</a:t>
            </a:r>
          </a:p>
        </p:txBody>
      </p:sp>
      <p:sp>
        <p:nvSpPr>
          <p:cNvPr id="2" name="Title 1">
            <a:extLst>
              <a:ext uri="{FF2B5EF4-FFF2-40B4-BE49-F238E27FC236}">
                <a16:creationId xmlns:a16="http://schemas.microsoft.com/office/drawing/2014/main" id="{50DCBCB3-D515-ECC3-6A4D-5047557B8143}"/>
              </a:ext>
            </a:extLst>
          </p:cNvPr>
          <p:cNvSpPr>
            <a:spLocks noGrp="1"/>
          </p:cNvSpPr>
          <p:nvPr>
            <p:ph type="title"/>
          </p:nvPr>
        </p:nvSpPr>
        <p:spPr>
          <a:xfrm>
            <a:off x="6375400" y="452387"/>
            <a:ext cx="5420360" cy="3897865"/>
          </a:xfrm>
        </p:spPr>
        <p:txBody>
          <a:bodyPr anchor="b">
            <a:normAutofit/>
          </a:bodyPr>
          <a:lstStyle/>
          <a:p>
            <a:r>
              <a:rPr lang="en-US" altLang="zh-CN" dirty="0"/>
              <a:t>Create Test Cases &amp; Test Scenarios</a:t>
            </a:r>
            <a:br>
              <a:rPr lang="en-US" altLang="zh-CN" dirty="0"/>
            </a:br>
            <a:endParaRPr lang="zh-CN" altLang="en-US" dirty="0"/>
          </a:p>
        </p:txBody>
      </p:sp>
      <p:sp>
        <p:nvSpPr>
          <p:cNvPr id="3" name="Content Placeholder 2">
            <a:extLst>
              <a:ext uri="{FF2B5EF4-FFF2-40B4-BE49-F238E27FC236}">
                <a16:creationId xmlns:a16="http://schemas.microsoft.com/office/drawing/2014/main" id="{60885DCF-A97A-562D-0C8D-384067603D77}"/>
              </a:ext>
            </a:extLst>
          </p:cNvPr>
          <p:cNvSpPr>
            <a:spLocks noGrp="1"/>
          </p:cNvSpPr>
          <p:nvPr>
            <p:ph type="subTitle" idx="1"/>
          </p:nvPr>
        </p:nvSpPr>
        <p:spPr>
          <a:xfrm>
            <a:off x="6130303" y="4106421"/>
            <a:ext cx="5420360" cy="1568449"/>
          </a:xfrm>
        </p:spPr>
        <p:txBody>
          <a:bodyPr>
            <a:normAutofit/>
          </a:bodyPr>
          <a:lstStyle/>
          <a:p>
            <a:r>
              <a:rPr lang="en-US" altLang="zh-CN" sz="1400" dirty="0">
                <a:hlinkClick r:id="rId2"/>
              </a:rPr>
              <a:t>https://docs.google.com/spreadsheets/d/17sSzxwTezDxloxWqP1RF0QhBopHwb4w6/edit?usp=drive_link&amp;ouid=116674362915297218066&amp;rtpof=true&amp;sd=true</a:t>
            </a:r>
            <a:endParaRPr lang="en-US" altLang="zh-CN" sz="1400" dirty="0"/>
          </a:p>
          <a:p>
            <a:endParaRPr lang="en-US" altLang="zh-CN" sz="1400" dirty="0"/>
          </a:p>
        </p:txBody>
      </p:sp>
      <p:pic>
        <p:nvPicPr>
          <p:cNvPr id="7" name="Picture Placeholder 6" descr="Two businessmen looking at plan on table">
            <a:extLst>
              <a:ext uri="{FF2B5EF4-FFF2-40B4-BE49-F238E27FC236}">
                <a16:creationId xmlns:a16="http://schemas.microsoft.com/office/drawing/2014/main" id="{77BE6132-8892-2BDE-3D83-87293CAF557A}"/>
              </a:ext>
            </a:extLst>
          </p:cNvPr>
          <p:cNvPicPr>
            <a:picLocks noGrp="1" noChangeAspect="1"/>
          </p:cNvPicPr>
          <p:nvPr>
            <p:ph type="pic" sz="quarter" idx="28"/>
          </p:nvPr>
        </p:nvPicPr>
        <p:blipFill>
          <a:blip r:embed="rId3" cstate="screen">
            <a:extLst>
              <a:ext uri="{28A0092B-C50C-407E-A947-70E740481C1C}">
                <a14:useLocalDpi xmlns:a14="http://schemas.microsoft.com/office/drawing/2010/main"/>
              </a:ext>
            </a:extLst>
          </a:blip>
          <a:srcRect t="45" b="45"/>
          <a:stretch/>
        </p:blipFill>
        <p:spPr>
          <a:xfrm>
            <a:off x="1" y="0"/>
            <a:ext cx="5590623" cy="6858000"/>
          </a:xfrm>
          <a:noFill/>
        </p:spPr>
      </p:pic>
    </p:spTree>
    <p:extLst>
      <p:ext uri="{BB962C8B-B14F-4D97-AF65-F5344CB8AC3E}">
        <p14:creationId xmlns:p14="http://schemas.microsoft.com/office/powerpoint/2010/main" val="126723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29DD-C637-6D58-9668-FD9661817BF3}"/>
              </a:ext>
            </a:extLst>
          </p:cNvPr>
          <p:cNvSpPr>
            <a:spLocks noGrp="1"/>
          </p:cNvSpPr>
          <p:nvPr>
            <p:ph type="title"/>
          </p:nvPr>
        </p:nvSpPr>
        <p:spPr>
          <a:xfrm>
            <a:off x="598904" y="473801"/>
            <a:ext cx="10504000" cy="1101394"/>
          </a:xfrm>
        </p:spPr>
        <p:txBody>
          <a:bodyPr/>
          <a:lstStyle/>
          <a:p>
            <a:endParaRPr lang="zh-CN" altLang="en-US" dirty="0"/>
          </a:p>
        </p:txBody>
      </p:sp>
      <p:sp>
        <p:nvSpPr>
          <p:cNvPr id="11" name="Text Placeholder 10"/>
          <p:cNvSpPr>
            <a:spLocks noGrp="1"/>
          </p:cNvSpPr>
          <p:nvPr>
            <p:ph type="body" sz="quarter" idx="22"/>
          </p:nvPr>
        </p:nvSpPr>
        <p:spPr>
          <a:xfrm>
            <a:off x="1123249" y="2759859"/>
            <a:ext cx="4338570" cy="739384"/>
          </a:xfrm>
        </p:spPr>
        <p:txBody>
          <a:bodyPr/>
          <a:lstStyle/>
          <a:p>
            <a:r>
              <a:rPr lang="en-US" dirty="0" err="1"/>
              <a:t>Khaled</a:t>
            </a:r>
            <a:r>
              <a:rPr lang="en-US" dirty="0"/>
              <a:t> </a:t>
            </a:r>
            <a:r>
              <a:rPr lang="en-US" dirty="0" err="1"/>
              <a:t>Wae</a:t>
            </a:r>
            <a:r>
              <a:rPr lang="en-US" sz="1200" dirty="0" err="1"/>
              <a:t>l</a:t>
            </a:r>
            <a:r>
              <a:rPr lang="en-US" sz="1200" dirty="0"/>
              <a:t> </a:t>
            </a:r>
            <a:endParaRPr lang="ar-EG" sz="1200" dirty="0"/>
          </a:p>
          <a:p>
            <a:r>
              <a:rPr lang="en-US" sz="1200" dirty="0"/>
              <a:t>(QA Lead) Designed and reviewed test cases for core business flows (e.g., registration, checkout, and order management)</a:t>
            </a:r>
          </a:p>
          <a:p>
            <a:r>
              <a:rPr lang="en-US" sz="1200" dirty="0"/>
              <a:t>Supervised overall test case execution and defect tracking</a:t>
            </a:r>
          </a:p>
          <a:p>
            <a:r>
              <a:rPr lang="en-US" sz="1200" dirty="0"/>
              <a:t>Handled test planning, traceability, and QA reporting</a:t>
            </a:r>
          </a:p>
          <a:p>
            <a:endParaRPr lang="en-US" dirty="0"/>
          </a:p>
        </p:txBody>
      </p:sp>
      <p:sp>
        <p:nvSpPr>
          <p:cNvPr id="12" name="Text Placeholder 11"/>
          <p:cNvSpPr>
            <a:spLocks noGrp="1"/>
          </p:cNvSpPr>
          <p:nvPr>
            <p:ph type="body" sz="quarter" idx="24"/>
          </p:nvPr>
        </p:nvSpPr>
        <p:spPr/>
        <p:txBody>
          <a:bodyPr/>
          <a:lstStyle/>
          <a:p>
            <a:r>
              <a:rPr lang="en-US" dirty="0" err="1"/>
              <a:t>Marwa</a:t>
            </a:r>
            <a:r>
              <a:rPr lang="en-US" dirty="0"/>
              <a:t> </a:t>
            </a:r>
          </a:p>
        </p:txBody>
      </p:sp>
      <p:sp>
        <p:nvSpPr>
          <p:cNvPr id="13" name="Text Placeholder 12"/>
          <p:cNvSpPr>
            <a:spLocks noGrp="1"/>
          </p:cNvSpPr>
          <p:nvPr>
            <p:ph type="body" sz="quarter" idx="23"/>
          </p:nvPr>
        </p:nvSpPr>
        <p:spPr>
          <a:xfrm>
            <a:off x="1396628" y="4828821"/>
            <a:ext cx="4338568" cy="806939"/>
          </a:xfrm>
        </p:spPr>
        <p:txBody>
          <a:bodyPr/>
          <a:lstStyle/>
          <a:p>
            <a:r>
              <a:rPr lang="en-US" dirty="0"/>
              <a:t>Covered </a:t>
            </a:r>
            <a:r>
              <a:rPr lang="en-US" b="1" dirty="0"/>
              <a:t>Admin Panel modules</a:t>
            </a:r>
            <a:r>
              <a:rPr lang="en-US" dirty="0"/>
              <a:t>: customer </a:t>
            </a:r>
            <a:r>
              <a:rPr lang="en-US" sz="1200" dirty="0"/>
              <a:t>management</a:t>
            </a:r>
            <a:r>
              <a:rPr lang="en-US" dirty="0"/>
              <a:t>, reviews, filters, and information pages</a:t>
            </a:r>
          </a:p>
          <a:p>
            <a:r>
              <a:rPr lang="en-US" dirty="0"/>
              <a:t>Designed test cases for </a:t>
            </a:r>
            <a:r>
              <a:rPr lang="en-US" b="1" dirty="0"/>
              <a:t>CRUD operations</a:t>
            </a:r>
            <a:endParaRPr lang="en-US" dirty="0"/>
          </a:p>
          <a:p>
            <a:r>
              <a:rPr lang="en-US" dirty="0"/>
              <a:t>Conducted </a:t>
            </a:r>
            <a:r>
              <a:rPr lang="en-US" b="1" dirty="0"/>
              <a:t>regression testing</a:t>
            </a:r>
            <a:r>
              <a:rPr lang="en-US" dirty="0"/>
              <a:t> and peer reviews</a:t>
            </a:r>
          </a:p>
          <a:p>
            <a:endParaRPr lang="en-US" dirty="0"/>
          </a:p>
        </p:txBody>
      </p:sp>
      <p:sp>
        <p:nvSpPr>
          <p:cNvPr id="14" name="Text Placeholder 13"/>
          <p:cNvSpPr>
            <a:spLocks noGrp="1"/>
          </p:cNvSpPr>
          <p:nvPr>
            <p:ph type="body" sz="quarter" idx="26"/>
          </p:nvPr>
        </p:nvSpPr>
        <p:spPr>
          <a:xfrm>
            <a:off x="6607630" y="2180206"/>
            <a:ext cx="4338570" cy="739384"/>
          </a:xfrm>
        </p:spPr>
        <p:txBody>
          <a:bodyPr/>
          <a:lstStyle/>
          <a:p>
            <a:r>
              <a:rPr lang="en-US" dirty="0"/>
              <a:t>Sara</a:t>
            </a:r>
            <a:r>
              <a:rPr lang="ar-EG" dirty="0"/>
              <a:t> </a:t>
            </a:r>
            <a:r>
              <a:rPr lang="en-US" dirty="0"/>
              <a:t> </a:t>
            </a:r>
            <a:r>
              <a:rPr lang="en-US" dirty="0" err="1"/>
              <a:t>abdullwhab</a:t>
            </a:r>
            <a:endParaRPr lang="en-US" dirty="0"/>
          </a:p>
        </p:txBody>
      </p:sp>
      <p:sp>
        <p:nvSpPr>
          <p:cNvPr id="15" name="Text Placeholder 14"/>
          <p:cNvSpPr>
            <a:spLocks noGrp="1"/>
          </p:cNvSpPr>
          <p:nvPr>
            <p:ph type="body" sz="quarter" idx="25"/>
          </p:nvPr>
        </p:nvSpPr>
        <p:spPr>
          <a:xfrm>
            <a:off x="6692472" y="3063645"/>
            <a:ext cx="4338568" cy="806939"/>
          </a:xfrm>
        </p:spPr>
        <p:txBody>
          <a:bodyPr/>
          <a:lstStyle/>
          <a:p>
            <a:r>
              <a:rPr lang="en-US" sz="1200" dirty="0"/>
              <a:t>Focused on </a:t>
            </a:r>
            <a:r>
              <a:rPr lang="en-US" sz="1200" b="1" dirty="0"/>
              <a:t>UI/UX consistency</a:t>
            </a:r>
            <a:r>
              <a:rPr lang="en-US" sz="1200" dirty="0"/>
              <a:t> and </a:t>
            </a:r>
            <a:r>
              <a:rPr lang="en-US" sz="1200" b="1" dirty="0"/>
              <a:t>cross-</a:t>
            </a:r>
            <a:r>
              <a:rPr lang="en-US" sz="1200" b="1" dirty="0" err="1"/>
              <a:t>brow</a:t>
            </a:r>
            <a:r>
              <a:rPr lang="en-US" sz="1200" dirty="0" err="1"/>
              <a:t>Created</a:t>
            </a:r>
            <a:r>
              <a:rPr lang="en-US" sz="1200" dirty="0"/>
              <a:t> test cases for </a:t>
            </a:r>
            <a:r>
              <a:rPr lang="en-US" sz="1200" b="1" dirty="0"/>
              <a:t>product-related features</a:t>
            </a:r>
            <a:r>
              <a:rPr lang="en-US" sz="1200" dirty="0"/>
              <a:t> (search, compare, </a:t>
            </a:r>
            <a:r>
              <a:rPr lang="en-US" sz="1200" dirty="0" err="1"/>
              <a:t>wishlist</a:t>
            </a:r>
            <a:r>
              <a:rPr lang="en-US" sz="1200" dirty="0"/>
              <a:t>, product details)</a:t>
            </a:r>
          </a:p>
        </p:txBody>
      </p:sp>
      <p:sp>
        <p:nvSpPr>
          <p:cNvPr id="16" name="Text Placeholder 15"/>
          <p:cNvSpPr>
            <a:spLocks noGrp="1"/>
          </p:cNvSpPr>
          <p:nvPr>
            <p:ph type="body" sz="quarter" idx="28"/>
          </p:nvPr>
        </p:nvSpPr>
        <p:spPr/>
        <p:txBody>
          <a:bodyPr/>
          <a:lstStyle/>
          <a:p>
            <a:r>
              <a:rPr lang="en-US" dirty="0"/>
              <a:t>Maria</a:t>
            </a:r>
          </a:p>
        </p:txBody>
      </p:sp>
      <p:sp>
        <p:nvSpPr>
          <p:cNvPr id="17" name="Text Placeholder 16"/>
          <p:cNvSpPr>
            <a:spLocks noGrp="1"/>
          </p:cNvSpPr>
          <p:nvPr>
            <p:ph type="body" sz="quarter" idx="27"/>
          </p:nvPr>
        </p:nvSpPr>
        <p:spPr>
          <a:xfrm>
            <a:off x="6381387" y="4720508"/>
            <a:ext cx="4338568" cy="806939"/>
          </a:xfrm>
        </p:spPr>
        <p:txBody>
          <a:bodyPr/>
          <a:lstStyle/>
          <a:p>
            <a:r>
              <a:rPr lang="en-US" dirty="0"/>
              <a:t>Worked on </a:t>
            </a:r>
            <a:r>
              <a:rPr lang="en-US" b="1" dirty="0"/>
              <a:t>account settings</a:t>
            </a:r>
            <a:r>
              <a:rPr lang="en-US" dirty="0"/>
              <a:t>, </a:t>
            </a:r>
            <a:r>
              <a:rPr lang="en-US" b="1" dirty="0"/>
              <a:t>order history</a:t>
            </a:r>
            <a:r>
              <a:rPr lang="en-US" dirty="0"/>
              <a:t>, and </a:t>
            </a:r>
            <a:r>
              <a:rPr lang="en-US" b="1" dirty="0"/>
              <a:t>checkout </a:t>
            </a:r>
            <a:r>
              <a:rPr lang="en-US" sz="1200" b="1" dirty="0"/>
              <a:t>flows</a:t>
            </a:r>
            <a:endParaRPr lang="en-US" sz="1200" dirty="0"/>
          </a:p>
          <a:p>
            <a:r>
              <a:rPr lang="en-US" dirty="0"/>
              <a:t>Wrote test cases for </a:t>
            </a:r>
            <a:r>
              <a:rPr lang="en-US" b="1" dirty="0"/>
              <a:t>negative scenarios</a:t>
            </a:r>
            <a:r>
              <a:rPr lang="en-US" dirty="0"/>
              <a:t> and </a:t>
            </a:r>
            <a:r>
              <a:rPr lang="en-US" b="1" dirty="0"/>
              <a:t>edge cases</a:t>
            </a:r>
            <a:endParaRPr lang="en-US" dirty="0"/>
          </a:p>
          <a:p>
            <a:r>
              <a:rPr lang="en-US" dirty="0"/>
              <a:t>Focused on </a:t>
            </a:r>
            <a:r>
              <a:rPr lang="en-US" b="1" dirty="0"/>
              <a:t>payment gateway flows</a:t>
            </a:r>
            <a:r>
              <a:rPr lang="en-US" dirty="0"/>
              <a:t> and </a:t>
            </a:r>
            <a:r>
              <a:rPr lang="en-US" b="1" dirty="0"/>
              <a:t>currency selections</a:t>
            </a:r>
            <a:endParaRPr lang="en-US" dirty="0"/>
          </a:p>
        </p:txBody>
      </p:sp>
    </p:spTree>
    <p:extLst>
      <p:ext uri="{BB962C8B-B14F-4D97-AF65-F5344CB8AC3E}">
        <p14:creationId xmlns:p14="http://schemas.microsoft.com/office/powerpoint/2010/main" val="581723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 y="576844"/>
            <a:ext cx="5859779" cy="5571240"/>
          </a:xfrm>
        </p:spPr>
        <p:txBody>
          <a:bodyPr>
            <a:normAutofit/>
          </a:bodyPr>
          <a:lstStyle/>
          <a:p>
            <a:br>
              <a:rPr lang="en-US" sz="1400" dirty="0"/>
            </a:br>
            <a:r>
              <a:rPr lang="en-US" sz="2000" dirty="0"/>
              <a:t>Manual Testing</a:t>
            </a:r>
            <a:br>
              <a:rPr lang="ar-EG" sz="1400" dirty="0"/>
            </a:br>
            <a:br>
              <a:rPr lang="ar-EG" sz="1400" dirty="0"/>
            </a:br>
            <a:br>
              <a:rPr lang="en-US" sz="1400" dirty="0"/>
            </a:br>
            <a:r>
              <a:rPr lang="en-US" sz="1400" dirty="0"/>
              <a:t>Platform: </a:t>
            </a:r>
            <a:r>
              <a:rPr lang="en-US" sz="1400" dirty="0">
                <a:hlinkClick r:id="rId2"/>
              </a:rPr>
              <a:t>https://www.opencart.com</a:t>
            </a:r>
            <a:br>
              <a:rPr lang="en-US" sz="1400" dirty="0"/>
            </a:br>
            <a:br>
              <a:rPr lang="en-US" sz="1400" dirty="0"/>
            </a:br>
            <a:r>
              <a:rPr lang="en-US" sz="1400" dirty="0"/>
              <a:t>Over 900+ manual test cases were designed and executed on the actual </a:t>
            </a:r>
            <a:r>
              <a:rPr lang="en-US" sz="1400" dirty="0" err="1"/>
              <a:t>OpenCart</a:t>
            </a:r>
            <a:r>
              <a:rPr lang="en-US" sz="1400" dirty="0"/>
              <a:t> environment to ensure proper functionality across both the frontend and admin panel.</a:t>
            </a:r>
            <a:br>
              <a:rPr lang="en-US" sz="1400" dirty="0"/>
            </a:br>
            <a:r>
              <a:rPr lang="en-US" sz="1400" dirty="0"/>
              <a:t>Test Coverage:</a:t>
            </a:r>
            <a:br>
              <a:rPr lang="en-US" sz="1400" dirty="0"/>
            </a:br>
            <a:r>
              <a:rPr lang="en-US" sz="1400" dirty="0"/>
              <a:t>Add, Edit, and Delete operations</a:t>
            </a:r>
            <a:br>
              <a:rPr lang="en-US" sz="1400" dirty="0"/>
            </a:br>
            <a:r>
              <a:rPr lang="en-US" sz="1400" dirty="0"/>
              <a:t>User registration, login/logout, and account management</a:t>
            </a:r>
            <a:br>
              <a:rPr lang="en-US" sz="1400" dirty="0"/>
            </a:br>
            <a:r>
              <a:rPr lang="en-US" sz="1400" dirty="0"/>
              <a:t>Product search, add to cart, </a:t>
            </a:r>
            <a:r>
              <a:rPr lang="en-US" sz="1400" dirty="0" err="1"/>
              <a:t>wishlist</a:t>
            </a:r>
            <a:r>
              <a:rPr lang="en-US" sz="1400" dirty="0"/>
              <a:t>, and full checkout</a:t>
            </a:r>
            <a:br>
              <a:rPr lang="en-US" sz="1400" dirty="0"/>
            </a:br>
            <a:r>
              <a:rPr lang="en-US" sz="1400" dirty="0"/>
              <a:t>Order tracking, returns, and contact forms</a:t>
            </a:r>
            <a:br>
              <a:rPr lang="en-US" sz="1400" dirty="0"/>
            </a:br>
            <a:r>
              <a:rPr lang="en-US" sz="1400" dirty="0"/>
              <a:t>Admin panel: manage orders, users, reviews, pages</a:t>
            </a:r>
            <a:br>
              <a:rPr lang="en-US" sz="1400" dirty="0"/>
            </a:br>
            <a:r>
              <a:rPr lang="en-US" sz="1400" dirty="0"/>
              <a:t>Documentation:</a:t>
            </a:r>
            <a:br>
              <a:rPr lang="en-US" sz="1400" dirty="0"/>
            </a:br>
            <a:r>
              <a:rPr lang="en-US" sz="1400" dirty="0"/>
              <a:t>Test cases recorded in Excel with detailed steps &amp; expected results</a:t>
            </a:r>
            <a:br>
              <a:rPr lang="en-US" sz="1400" dirty="0"/>
            </a:br>
            <a:r>
              <a:rPr lang="en-US" sz="1400" dirty="0"/>
              <a:t>All mapped to functional requirements for traceability</a:t>
            </a:r>
            <a:br>
              <a:rPr lang="en-US" sz="1400" dirty="0"/>
            </a:br>
            <a:r>
              <a:rPr lang="en-US" sz="1400" dirty="0"/>
              <a:t>Peer-reviewed and validated by the QA team</a:t>
            </a:r>
            <a:br>
              <a:rPr lang="en-US" sz="1400" dirty="0"/>
            </a:br>
            <a:endParaRPr lang="en-US" sz="1400" dirty="0"/>
          </a:p>
        </p:txBody>
      </p:sp>
      <p:pic>
        <p:nvPicPr>
          <p:cNvPr id="6" name="Content Placeholder 5"/>
          <p:cNvPicPr>
            <a:picLocks noGrp="1" noChangeAspect="1"/>
          </p:cNvPicPr>
          <p:nvPr>
            <p:ph sz="quarter" idx="10"/>
          </p:nvPr>
        </p:nvPicPr>
        <p:blipFill>
          <a:blip r:embed="rId3" cstate="screen">
            <a:extLst>
              <a:ext uri="{28A0092B-C50C-407E-A947-70E740481C1C}">
                <a14:useLocalDpi xmlns:a14="http://schemas.microsoft.com/office/drawing/2010/main" val="0"/>
              </a:ext>
            </a:extLst>
          </a:blip>
          <a:stretch>
            <a:fillRect/>
          </a:stretch>
        </p:blipFill>
        <p:spPr>
          <a:xfrm>
            <a:off x="6385560" y="1043940"/>
            <a:ext cx="5564564" cy="4252118"/>
          </a:xfrm>
        </p:spPr>
      </p:pic>
    </p:spTree>
    <p:extLst>
      <p:ext uri="{BB962C8B-B14F-4D97-AF65-F5344CB8AC3E}">
        <p14:creationId xmlns:p14="http://schemas.microsoft.com/office/powerpoint/2010/main" val="3322311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ustom">
  <a:themeElements>
    <a:clrScheme name="2.27方案3">
      <a:dk1>
        <a:sysClr val="windowText" lastClr="000000"/>
      </a:dk1>
      <a:lt1>
        <a:sysClr val="window" lastClr="FFFFFF"/>
      </a:lt1>
      <a:dk2>
        <a:srgbClr val="1453D4"/>
      </a:dk2>
      <a:lt2>
        <a:srgbClr val="DBEFF9"/>
      </a:lt2>
      <a:accent1>
        <a:srgbClr val="9BEAFF"/>
      </a:accent1>
      <a:accent2>
        <a:srgbClr val="70A7F3"/>
      </a:accent2>
      <a:accent3>
        <a:srgbClr val="32B7F3"/>
      </a:accent3>
      <a:accent4>
        <a:srgbClr val="071D28"/>
      </a:accent4>
      <a:accent5>
        <a:srgbClr val="598196"/>
      </a:accent5>
      <a:accent6>
        <a:srgbClr val="50BBC1"/>
      </a:accent6>
      <a:hlink>
        <a:srgbClr val="2995AD"/>
      </a:hlink>
      <a:folHlink>
        <a:srgbClr val="85DFD0"/>
      </a:folHlink>
    </a:clrScheme>
    <a:fontScheme name="Custom 2">
      <a:majorFont>
        <a:latin typeface="Arial"/>
        <a:ea typeface=""/>
        <a:cs typeface=""/>
      </a:majorFont>
      <a:minorFont>
        <a:latin typeface="Aptos"/>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t="-18412" b="-39640"/>
          </a:stretch>
        </a:blipFill>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599FA8-926C-4FE5-9E7F-E46CDF48ACA3}">
  <ds:schemaRefs>
    <ds:schemaRef ds:uri="http://schemas.microsoft.com/office/2006/metadata/properties"/>
    <ds:schemaRef ds:uri="http://www.w3.org/2000/xmlns/"/>
    <ds:schemaRef ds:uri="http://schemas.microsoft.com/sharepoint/v3"/>
    <ds:schemaRef ds:uri="http://www.w3.org/2001/XMLSchema-instance"/>
    <ds:schemaRef ds:uri="38de0ec0-4312-429b-9ba4-a6f7899b86f2"/>
    <ds:schemaRef ds:uri="21705155-b4ce-4c69-95dc-4fd6cb8c5571"/>
    <ds:schemaRef ds:uri="http://schemas.microsoft.com/office/infopath/2007/PartnerControls"/>
  </ds:schemaRefs>
</ds:datastoreItem>
</file>

<file path=customXml/itemProps2.xml><?xml version="1.0" encoding="utf-8"?>
<ds:datastoreItem xmlns:ds="http://schemas.openxmlformats.org/officeDocument/2006/customXml" ds:itemID="{01C010C0-775B-4F43-820F-D3BDAF9240FE}">
  <ds:schemaRefs>
    <ds:schemaRef ds:uri="http://schemas.microsoft.com/sharepoint/v3/contenttype/forms"/>
  </ds:schemaRefs>
</ds:datastoreItem>
</file>

<file path=customXml/itemProps3.xml><?xml version="1.0" encoding="utf-8"?>
<ds:datastoreItem xmlns:ds="http://schemas.openxmlformats.org/officeDocument/2006/customXml" ds:itemID="{96A44E4B-1A91-4509-917C-EC59753BC72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21705155-b4ce-4c69-95dc-4fd6cb8c5571"/>
    <ds:schemaRef ds:uri="38de0ec0-4312-429b-9ba4-a6f7899b86f2"/>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907</TotalTime>
  <Words>408</Words>
  <Application>Microsoft Office PowerPoint</Application>
  <PresentationFormat>Widescreen</PresentationFormat>
  <Paragraphs>60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Open cart ​</vt:lpstr>
      <vt:lpstr>Agenda</vt:lpstr>
      <vt:lpstr>Open cart  </vt:lpstr>
      <vt:lpstr>Open cart </vt:lpstr>
      <vt:lpstr>Project Planning &amp; Management </vt:lpstr>
      <vt:lpstr>PowerPoint Presentation</vt:lpstr>
      <vt:lpstr>Create Test Cases &amp; Test Scenarios </vt:lpstr>
      <vt:lpstr>PowerPoint Presentation</vt:lpstr>
      <vt:lpstr> Manual Testing   Platform: https://www.opencart.com  Over 900+ manual test cases were designed and executed on the actual OpenCart environment to ensure proper functionality across both the frontend and admin panel. Test Coverage: Add, Edit, and Delete operations User registration, login/logout, and account management Product search, add to cart, wishlist, and full checkout Order tracking, returns, and contact forms Admin panel: manage orders, users, reviews, pages Documentation: Test cases recorded in Excel with detailed steps &amp; expected results All mapped to functional requirements for traceability Peer-reviewed and validated by the QA team </vt:lpstr>
      <vt:lpstr>PowerPoint Presentation</vt:lpstr>
      <vt:lpstr>Maria  Bug Report Preparation Maria collaborated with Marwa in preparing the Bug Report. Together, they identified and documented the bugs accurately, which contributed to resolving issues and improving the website’s overall functionality. Test Cases - Add Custom Groups Task: Maria worked on writing the Test Case for adding custom groups. She ensured that the feature functioned correctly by testing different scenarios and verifying that users could successfully create and manage custom groups.  </vt:lpstr>
      <vt:lpstr>Khaled wael   SRS Development Task: Khaled developed the Software Requirement Specification (SRS) for the website, outlining all the core features and functional requirements, ensuring a clear understanding of the project's goals and user needs. Test Plan Creation Task: Khaled created the Test Plan, detailing the testing strategy, scope, objectives, and the methods to be used to verify and validate the website's functionality. Automation Register Task: Khaled implemented the Automation Register, automating the registration process to ensure users can sign up seamlessly without any manual intervention, improving both speed and accuracy. Test Cases Task: Khaled wrote and executed several Test Cases, including: Test Case for Password Reset: Testing the process of resetting a user’s password to ensure the procedure works correctly and users can easily recover their accounts. Test Case for Product Search: Verifying that the search functionality returns accurate and relevant results based on user queries. Test Case for Order Confirmation: Ensuring that after a successful order, users receive an order confirmation email with the correct details. Test Case for User Profile Update: Testing whether users can update their personal information (such as email, address, and phone number) in their profiles correctly. </vt:lpstr>
      <vt:lpstr>Sara abdullwhab   Manual Test Cases   Task: Sarah worked on Manual Test Cases to ensure the quality of the website. The tasks she worked on included: Add Customer: Testing the successful addition of new customers and verifying that all required fields are validated properly. Edit Customer: Testing the ability to update customer details and ensuring that changes are saved and reflected accurately. Delete Customer: Testing the deletion of customer records and confirming that the process removes the correct entry without affecting others.  Automation Testing Task: Sarah also worked on Automation Tests to ensure that key operations are performed automatically and correctly. The tasks she worked on included: Login Test: Testing the login process to ensure users can log in successfully. Logout Test: Testing the logout process to ensure users can log out correctly.      </vt:lpstr>
      <vt:lpstr>  Marwa    API Development Task: Marwa worked on developing the API for the website, focusing on improving the communication between the system and the database to ensure fast and efficient performance. Bug Report Preparation Task: Marwa collaborated with Maria in preparing the Bug Report. Together, they identified and documented the bugs accurately, which helped resolve issues quickly and improve the website’s overall performance.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cart</dc:title>
  <dc:creator>lap shop</dc:creator>
  <cp:lastModifiedBy>Mohamed Mondy</cp:lastModifiedBy>
  <cp:revision>22</cp:revision>
  <dcterms:modified xsi:type="dcterms:W3CDTF">2025-05-20T15:26:07Z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